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2" r:id="rId6"/>
    <p:sldId id="263" r:id="rId7"/>
    <p:sldId id="264" r:id="rId8"/>
    <p:sldId id="265" r:id="rId9"/>
    <p:sldId id="266" r:id="rId10"/>
    <p:sldId id="267" r:id="rId11"/>
    <p:sldId id="260" r:id="rId12"/>
    <p:sldId id="261" r:id="rId1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040EE54-75ED-6AAB-1765-233E14E4A718}" name="Fernando Pisot Serrano" initials="FP" userId="S::fpisot.etralux@grupoetra.com::5f7cb88e-1997-49be-94b1-7b044154fc3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A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8947" autoAdjust="0"/>
  </p:normalViewPr>
  <p:slideViewPr>
    <p:cSldViewPr snapToGrid="0">
      <p:cViewPr varScale="1">
        <p:scale>
          <a:sx n="67" d="100"/>
          <a:sy n="67" d="100"/>
        </p:scale>
        <p:origin x="1632"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EE2D8B-65D5-4E2C-B26A-C4A1030FAAC9}" type="doc">
      <dgm:prSet loTypeId="urn:microsoft.com/office/officeart/2005/8/layout/lProcess3" loCatId="process" qsTypeId="urn:microsoft.com/office/officeart/2005/8/quickstyle/simple1" qsCatId="simple" csTypeId="urn:microsoft.com/office/officeart/2005/8/colors/colorful3" csCatId="colorful" phldr="1"/>
      <dgm:spPr/>
      <dgm:t>
        <a:bodyPr/>
        <a:lstStyle/>
        <a:p>
          <a:endParaRPr lang="es-ES"/>
        </a:p>
      </dgm:t>
    </dgm:pt>
    <dgm:pt modelId="{E0DCACE8-6A35-4E86-84A9-8E62AD849F6C}">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Funcionales</a:t>
          </a:r>
        </a:p>
      </dgm:t>
    </dgm:pt>
    <dgm:pt modelId="{243F7460-0CDD-4CB3-B524-D8F6BC3B8D6D}" type="parTrans" cxnId="{2C27AA63-731E-4BF5-BBDA-15D8A6F58AF6}">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93DF1951-31A1-43CD-B755-B15AF867EAEB}" type="sibTrans" cxnId="{2C27AA63-731E-4BF5-BBDA-15D8A6F58AF6}">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9A55A233-3B51-46AA-AB83-86522264F431}">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Rutas personalizadas</a:t>
          </a:r>
        </a:p>
      </dgm:t>
    </dgm:pt>
    <dgm:pt modelId="{8A221B02-27CD-47F8-B2D3-926E53F80A4C}" type="parTrans" cxnId="{0D7A67BE-ECE9-496E-A182-164F8745A0B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514AB25D-0097-4E82-9B6F-27C7B77BB2F8}" type="sibTrans" cxnId="{0D7A67BE-ECE9-496E-A182-164F8745A0B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D46C1F27-713F-4AD0-BA04-47399298D72D}">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Puntos de Interés sobre mapa</a:t>
          </a:r>
        </a:p>
      </dgm:t>
    </dgm:pt>
    <dgm:pt modelId="{400B3833-B498-4A00-8A5A-A44B9C574400}" type="parTrans" cxnId="{293041DC-4746-4AF2-A265-1B0F4733B88C}">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05E306C8-7A98-4223-96D7-031974306ABB}" type="sibTrans" cxnId="{293041DC-4746-4AF2-A265-1B0F4733B88C}">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7820A237-BAF2-4B43-9CA6-23961B2328E9}">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No funcionales</a:t>
          </a:r>
        </a:p>
      </dgm:t>
    </dgm:pt>
    <dgm:pt modelId="{438F2847-1123-480D-8950-FBEE337F3E72}" type="parTrans" cxnId="{43947553-712E-472B-9777-924CC126AEAD}">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3824AA32-C0C7-40DC-85BE-6645E45C6734}" type="sibTrans" cxnId="{43947553-712E-472B-9777-924CC126AEAD}">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F465992A-04BD-4615-86AF-D4C30C88A0C0}">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Integración LLM</a:t>
          </a:r>
        </a:p>
      </dgm:t>
    </dgm:pt>
    <dgm:pt modelId="{D6B69FB0-8BF9-43A4-B982-A26BE93A6CBF}" type="parTrans" cxnId="{7E2768A7-AAAC-4B37-8A99-1C45ABB715B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AFDA6145-315D-4DC2-8F1A-2D18BB5CFA0A}" type="sibTrans" cxnId="{7E2768A7-AAAC-4B37-8A99-1C45ABB715B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14332363-6DA7-4845-A592-CC9E6BBEB1C1}">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Usabilidad</a:t>
          </a:r>
        </a:p>
      </dgm:t>
    </dgm:pt>
    <dgm:pt modelId="{1096B18F-FEF9-4D8B-898C-678EA85048AB}" type="parTrans" cxnId="{FA28688E-3DF2-4BDB-A786-19C64815DD95}">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4C26C02B-9A60-4F9A-BCFA-3051AC85FBDB}" type="sibTrans" cxnId="{FA28688E-3DF2-4BDB-A786-19C64815DD95}">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4A8CDD42-3027-47CB-A875-9B00614F2A16}">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Personales</a:t>
          </a:r>
        </a:p>
      </dgm:t>
    </dgm:pt>
    <dgm:pt modelId="{42151605-C0D2-4D7E-B696-F21822333A78}" type="parTrans" cxnId="{0519718D-9F03-4909-8FD4-BDAA03410D79}">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8705C4BB-7B74-4E64-BB81-A0295487D52C}" type="sibTrans" cxnId="{0519718D-9F03-4909-8FD4-BDAA03410D79}">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F4B2C766-3B9B-4255-883A-3A9E28AA2BD1}">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Formación en LLM</a:t>
          </a:r>
        </a:p>
      </dgm:t>
    </dgm:pt>
    <dgm:pt modelId="{6ED486ED-8FEB-426E-9DB0-D7A83003647E}" type="parTrans" cxnId="{A223AB44-FBCF-47D4-839D-5E561C20BC14}">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29CC5A6E-423C-45AC-B153-4B0204D11F6A}" type="sibTrans" cxnId="{A223AB44-FBCF-47D4-839D-5E561C20BC14}">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AA7CD710-BF22-48CA-B089-46B0445A21BD}">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Aplicación profesional</a:t>
          </a:r>
        </a:p>
      </dgm:t>
    </dgm:pt>
    <dgm:pt modelId="{4A77B5A7-C8FD-4DA6-A193-E7CE0E7AEE3E}" type="parTrans" cxnId="{E62A35C2-E39C-483A-A946-277C9A65B45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98C56A64-CDC3-4755-8FD8-1F7BEA70C74A}" type="sibTrans" cxnId="{E62A35C2-E39C-483A-A946-277C9A65B45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1F83EBEC-DDA7-4F9D-877B-807A95078845}" type="pres">
      <dgm:prSet presAssocID="{5FEE2D8B-65D5-4E2C-B26A-C4A1030FAAC9}" presName="Name0" presStyleCnt="0">
        <dgm:presLayoutVars>
          <dgm:chPref val="3"/>
          <dgm:dir/>
          <dgm:animLvl val="lvl"/>
          <dgm:resizeHandles/>
        </dgm:presLayoutVars>
      </dgm:prSet>
      <dgm:spPr/>
    </dgm:pt>
    <dgm:pt modelId="{FDC4FB53-1BA9-4D9A-B1B0-9FADE83328C7}" type="pres">
      <dgm:prSet presAssocID="{E0DCACE8-6A35-4E86-84A9-8E62AD849F6C}" presName="horFlow" presStyleCnt="0"/>
      <dgm:spPr/>
    </dgm:pt>
    <dgm:pt modelId="{1E8E5440-6BA8-432E-A25B-B3946E9E9190}" type="pres">
      <dgm:prSet presAssocID="{E0DCACE8-6A35-4E86-84A9-8E62AD849F6C}" presName="bigChev" presStyleLbl="node1" presStyleIdx="0" presStyleCnt="3"/>
      <dgm:spPr/>
    </dgm:pt>
    <dgm:pt modelId="{33CED5B8-3011-4FBA-BD45-D31674890725}" type="pres">
      <dgm:prSet presAssocID="{8A221B02-27CD-47F8-B2D3-926E53F80A4C}" presName="parTrans" presStyleCnt="0"/>
      <dgm:spPr/>
    </dgm:pt>
    <dgm:pt modelId="{D6D35334-8B91-4B83-B247-AA8DA7F2907B}" type="pres">
      <dgm:prSet presAssocID="{9A55A233-3B51-46AA-AB83-86522264F431}" presName="node" presStyleLbl="alignAccFollowNode1" presStyleIdx="0" presStyleCnt="6">
        <dgm:presLayoutVars>
          <dgm:bulletEnabled val="1"/>
        </dgm:presLayoutVars>
      </dgm:prSet>
      <dgm:spPr/>
    </dgm:pt>
    <dgm:pt modelId="{1018E0B0-C58C-440D-8F89-760504FAB185}" type="pres">
      <dgm:prSet presAssocID="{514AB25D-0097-4E82-9B6F-27C7B77BB2F8}" presName="sibTrans" presStyleCnt="0"/>
      <dgm:spPr/>
    </dgm:pt>
    <dgm:pt modelId="{E5D36CBB-7955-461C-A023-14B16B11B53E}" type="pres">
      <dgm:prSet presAssocID="{D46C1F27-713F-4AD0-BA04-47399298D72D}" presName="node" presStyleLbl="alignAccFollowNode1" presStyleIdx="1" presStyleCnt="6">
        <dgm:presLayoutVars>
          <dgm:bulletEnabled val="1"/>
        </dgm:presLayoutVars>
      </dgm:prSet>
      <dgm:spPr/>
    </dgm:pt>
    <dgm:pt modelId="{A79D9C49-F5F7-410C-A92A-3438A5B90ECD}" type="pres">
      <dgm:prSet presAssocID="{E0DCACE8-6A35-4E86-84A9-8E62AD849F6C}" presName="vSp" presStyleCnt="0"/>
      <dgm:spPr/>
    </dgm:pt>
    <dgm:pt modelId="{53AB3881-31FB-4673-8323-F3AFBDB375E9}" type="pres">
      <dgm:prSet presAssocID="{7820A237-BAF2-4B43-9CA6-23961B2328E9}" presName="horFlow" presStyleCnt="0"/>
      <dgm:spPr/>
    </dgm:pt>
    <dgm:pt modelId="{88CAE917-85E5-451B-B244-EF7EEAEBF8DD}" type="pres">
      <dgm:prSet presAssocID="{7820A237-BAF2-4B43-9CA6-23961B2328E9}" presName="bigChev" presStyleLbl="node1" presStyleIdx="1" presStyleCnt="3"/>
      <dgm:spPr/>
    </dgm:pt>
    <dgm:pt modelId="{E48CD19D-DC5D-4E04-B103-ABFF0FE5912F}" type="pres">
      <dgm:prSet presAssocID="{D6B69FB0-8BF9-43A4-B982-A26BE93A6CBF}" presName="parTrans" presStyleCnt="0"/>
      <dgm:spPr/>
    </dgm:pt>
    <dgm:pt modelId="{69A3F31D-DF17-4CD1-95B4-5183708D471B}" type="pres">
      <dgm:prSet presAssocID="{F465992A-04BD-4615-86AF-D4C30C88A0C0}" presName="node" presStyleLbl="alignAccFollowNode1" presStyleIdx="2" presStyleCnt="6">
        <dgm:presLayoutVars>
          <dgm:bulletEnabled val="1"/>
        </dgm:presLayoutVars>
      </dgm:prSet>
      <dgm:spPr/>
    </dgm:pt>
    <dgm:pt modelId="{2E31F683-D63C-46C7-AF60-780F6641ED63}" type="pres">
      <dgm:prSet presAssocID="{AFDA6145-315D-4DC2-8F1A-2D18BB5CFA0A}" presName="sibTrans" presStyleCnt="0"/>
      <dgm:spPr/>
    </dgm:pt>
    <dgm:pt modelId="{C7ABD9EC-525A-47E9-8BC2-3031A524EB44}" type="pres">
      <dgm:prSet presAssocID="{14332363-6DA7-4845-A592-CC9E6BBEB1C1}" presName="node" presStyleLbl="alignAccFollowNode1" presStyleIdx="3" presStyleCnt="6">
        <dgm:presLayoutVars>
          <dgm:bulletEnabled val="1"/>
        </dgm:presLayoutVars>
      </dgm:prSet>
      <dgm:spPr/>
    </dgm:pt>
    <dgm:pt modelId="{7CD9B4B9-1BDC-4EC5-8AA7-917E894E7E6C}" type="pres">
      <dgm:prSet presAssocID="{7820A237-BAF2-4B43-9CA6-23961B2328E9}" presName="vSp" presStyleCnt="0"/>
      <dgm:spPr/>
    </dgm:pt>
    <dgm:pt modelId="{D96CFF11-9A98-48DB-950A-B2257D06BA14}" type="pres">
      <dgm:prSet presAssocID="{4A8CDD42-3027-47CB-A875-9B00614F2A16}" presName="horFlow" presStyleCnt="0"/>
      <dgm:spPr/>
    </dgm:pt>
    <dgm:pt modelId="{465313D6-0315-449A-B6B2-1911E1FC09F9}" type="pres">
      <dgm:prSet presAssocID="{4A8CDD42-3027-47CB-A875-9B00614F2A16}" presName="bigChev" presStyleLbl="node1" presStyleIdx="2" presStyleCnt="3"/>
      <dgm:spPr/>
    </dgm:pt>
    <dgm:pt modelId="{E931353E-12B8-44DF-A833-48795F38C2CE}" type="pres">
      <dgm:prSet presAssocID="{6ED486ED-8FEB-426E-9DB0-D7A83003647E}" presName="parTrans" presStyleCnt="0"/>
      <dgm:spPr/>
    </dgm:pt>
    <dgm:pt modelId="{3CA7F9C1-F496-4ECC-82F3-32FEF01E0CA9}" type="pres">
      <dgm:prSet presAssocID="{F4B2C766-3B9B-4255-883A-3A9E28AA2BD1}" presName="node" presStyleLbl="alignAccFollowNode1" presStyleIdx="4" presStyleCnt="6">
        <dgm:presLayoutVars>
          <dgm:bulletEnabled val="1"/>
        </dgm:presLayoutVars>
      </dgm:prSet>
      <dgm:spPr/>
    </dgm:pt>
    <dgm:pt modelId="{318163AC-55E8-4C32-933E-B47A245D0347}" type="pres">
      <dgm:prSet presAssocID="{29CC5A6E-423C-45AC-B153-4B0204D11F6A}" presName="sibTrans" presStyleCnt="0"/>
      <dgm:spPr/>
    </dgm:pt>
    <dgm:pt modelId="{88183AD5-C51F-4DF5-959D-8D70F1E35EA7}" type="pres">
      <dgm:prSet presAssocID="{AA7CD710-BF22-48CA-B089-46B0445A21BD}" presName="node" presStyleLbl="alignAccFollowNode1" presStyleIdx="5" presStyleCnt="6">
        <dgm:presLayoutVars>
          <dgm:bulletEnabled val="1"/>
        </dgm:presLayoutVars>
      </dgm:prSet>
      <dgm:spPr/>
    </dgm:pt>
  </dgm:ptLst>
  <dgm:cxnLst>
    <dgm:cxn modelId="{40082E0C-2A25-4ED2-9903-4CE0D8DB074B}" type="presOf" srcId="{D46C1F27-713F-4AD0-BA04-47399298D72D}" destId="{E5D36CBB-7955-461C-A023-14B16B11B53E}" srcOrd="0" destOrd="0" presId="urn:microsoft.com/office/officeart/2005/8/layout/lProcess3"/>
    <dgm:cxn modelId="{00848625-F946-43F0-88C0-763049462373}" type="presOf" srcId="{14332363-6DA7-4845-A592-CC9E6BBEB1C1}" destId="{C7ABD9EC-525A-47E9-8BC2-3031A524EB44}" srcOrd="0" destOrd="0" presId="urn:microsoft.com/office/officeart/2005/8/layout/lProcess3"/>
    <dgm:cxn modelId="{AB3B1629-19E9-4364-A05C-C2A199208EDC}" type="presOf" srcId="{4A8CDD42-3027-47CB-A875-9B00614F2A16}" destId="{465313D6-0315-449A-B6B2-1911E1FC09F9}" srcOrd="0" destOrd="0" presId="urn:microsoft.com/office/officeart/2005/8/layout/lProcess3"/>
    <dgm:cxn modelId="{82B5EA2C-BB94-4BC1-BF13-9B8F94BF5FAD}" type="presOf" srcId="{AA7CD710-BF22-48CA-B089-46B0445A21BD}" destId="{88183AD5-C51F-4DF5-959D-8D70F1E35EA7}" srcOrd="0" destOrd="0" presId="urn:microsoft.com/office/officeart/2005/8/layout/lProcess3"/>
    <dgm:cxn modelId="{2C27AA63-731E-4BF5-BBDA-15D8A6F58AF6}" srcId="{5FEE2D8B-65D5-4E2C-B26A-C4A1030FAAC9}" destId="{E0DCACE8-6A35-4E86-84A9-8E62AD849F6C}" srcOrd="0" destOrd="0" parTransId="{243F7460-0CDD-4CB3-B524-D8F6BC3B8D6D}" sibTransId="{93DF1951-31A1-43CD-B755-B15AF867EAEB}"/>
    <dgm:cxn modelId="{A223AB44-FBCF-47D4-839D-5E561C20BC14}" srcId="{4A8CDD42-3027-47CB-A875-9B00614F2A16}" destId="{F4B2C766-3B9B-4255-883A-3A9E28AA2BD1}" srcOrd="0" destOrd="0" parTransId="{6ED486ED-8FEB-426E-9DB0-D7A83003647E}" sibTransId="{29CC5A6E-423C-45AC-B153-4B0204D11F6A}"/>
    <dgm:cxn modelId="{43947553-712E-472B-9777-924CC126AEAD}" srcId="{5FEE2D8B-65D5-4E2C-B26A-C4A1030FAAC9}" destId="{7820A237-BAF2-4B43-9CA6-23961B2328E9}" srcOrd="1" destOrd="0" parTransId="{438F2847-1123-480D-8950-FBEE337F3E72}" sibTransId="{3824AA32-C0C7-40DC-85BE-6645E45C6734}"/>
    <dgm:cxn modelId="{8B2B4686-402C-423F-949F-F73CC080D659}" type="presOf" srcId="{E0DCACE8-6A35-4E86-84A9-8E62AD849F6C}" destId="{1E8E5440-6BA8-432E-A25B-B3946E9E9190}" srcOrd="0" destOrd="0" presId="urn:microsoft.com/office/officeart/2005/8/layout/lProcess3"/>
    <dgm:cxn modelId="{0519718D-9F03-4909-8FD4-BDAA03410D79}" srcId="{5FEE2D8B-65D5-4E2C-B26A-C4A1030FAAC9}" destId="{4A8CDD42-3027-47CB-A875-9B00614F2A16}" srcOrd="2" destOrd="0" parTransId="{42151605-C0D2-4D7E-B696-F21822333A78}" sibTransId="{8705C4BB-7B74-4E64-BB81-A0295487D52C}"/>
    <dgm:cxn modelId="{FA28688E-3DF2-4BDB-A786-19C64815DD95}" srcId="{7820A237-BAF2-4B43-9CA6-23961B2328E9}" destId="{14332363-6DA7-4845-A592-CC9E6BBEB1C1}" srcOrd="1" destOrd="0" parTransId="{1096B18F-FEF9-4D8B-898C-678EA85048AB}" sibTransId="{4C26C02B-9A60-4F9A-BCFA-3051AC85FBDB}"/>
    <dgm:cxn modelId="{9398BC95-9AED-4D1B-BF30-D92AD64D8661}" type="presOf" srcId="{F4B2C766-3B9B-4255-883A-3A9E28AA2BD1}" destId="{3CA7F9C1-F496-4ECC-82F3-32FEF01E0CA9}" srcOrd="0" destOrd="0" presId="urn:microsoft.com/office/officeart/2005/8/layout/lProcess3"/>
    <dgm:cxn modelId="{72EF599F-31D4-45EF-B224-509BA2DFF91B}" type="presOf" srcId="{F465992A-04BD-4615-86AF-D4C30C88A0C0}" destId="{69A3F31D-DF17-4CD1-95B4-5183708D471B}" srcOrd="0" destOrd="0" presId="urn:microsoft.com/office/officeart/2005/8/layout/lProcess3"/>
    <dgm:cxn modelId="{8A0DDE9F-3F71-4BFA-84E5-E2C75462B4B5}" type="presOf" srcId="{7820A237-BAF2-4B43-9CA6-23961B2328E9}" destId="{88CAE917-85E5-451B-B244-EF7EEAEBF8DD}" srcOrd="0" destOrd="0" presId="urn:microsoft.com/office/officeart/2005/8/layout/lProcess3"/>
    <dgm:cxn modelId="{7E2768A7-AAAC-4B37-8A99-1C45ABB715BA}" srcId="{7820A237-BAF2-4B43-9CA6-23961B2328E9}" destId="{F465992A-04BD-4615-86AF-D4C30C88A0C0}" srcOrd="0" destOrd="0" parTransId="{D6B69FB0-8BF9-43A4-B982-A26BE93A6CBF}" sibTransId="{AFDA6145-315D-4DC2-8F1A-2D18BB5CFA0A}"/>
    <dgm:cxn modelId="{F4BA0FB7-E661-4C92-9D75-0EFA459D16A0}" type="presOf" srcId="{5FEE2D8B-65D5-4E2C-B26A-C4A1030FAAC9}" destId="{1F83EBEC-DDA7-4F9D-877B-807A95078845}" srcOrd="0" destOrd="0" presId="urn:microsoft.com/office/officeart/2005/8/layout/lProcess3"/>
    <dgm:cxn modelId="{0D7A67BE-ECE9-496E-A182-164F8745A0BA}" srcId="{E0DCACE8-6A35-4E86-84A9-8E62AD849F6C}" destId="{9A55A233-3B51-46AA-AB83-86522264F431}" srcOrd="0" destOrd="0" parTransId="{8A221B02-27CD-47F8-B2D3-926E53F80A4C}" sibTransId="{514AB25D-0097-4E82-9B6F-27C7B77BB2F8}"/>
    <dgm:cxn modelId="{E62A35C2-E39C-483A-A946-277C9A65B45A}" srcId="{4A8CDD42-3027-47CB-A875-9B00614F2A16}" destId="{AA7CD710-BF22-48CA-B089-46B0445A21BD}" srcOrd="1" destOrd="0" parTransId="{4A77B5A7-C8FD-4DA6-A193-E7CE0E7AEE3E}" sibTransId="{98C56A64-CDC3-4755-8FD8-1F7BEA70C74A}"/>
    <dgm:cxn modelId="{293041DC-4746-4AF2-A265-1B0F4733B88C}" srcId="{E0DCACE8-6A35-4E86-84A9-8E62AD849F6C}" destId="{D46C1F27-713F-4AD0-BA04-47399298D72D}" srcOrd="1" destOrd="0" parTransId="{400B3833-B498-4A00-8A5A-A44B9C574400}" sibTransId="{05E306C8-7A98-4223-96D7-031974306ABB}"/>
    <dgm:cxn modelId="{F4B5CDEA-907B-4B64-B619-1221180A8205}" type="presOf" srcId="{9A55A233-3B51-46AA-AB83-86522264F431}" destId="{D6D35334-8B91-4B83-B247-AA8DA7F2907B}" srcOrd="0" destOrd="0" presId="urn:microsoft.com/office/officeart/2005/8/layout/lProcess3"/>
    <dgm:cxn modelId="{33A6AE32-1C28-427D-A93A-068828D0BF3A}" type="presParOf" srcId="{1F83EBEC-DDA7-4F9D-877B-807A95078845}" destId="{FDC4FB53-1BA9-4D9A-B1B0-9FADE83328C7}" srcOrd="0" destOrd="0" presId="urn:microsoft.com/office/officeart/2005/8/layout/lProcess3"/>
    <dgm:cxn modelId="{20D8735F-E1D6-461D-B11B-05D1AF41E86E}" type="presParOf" srcId="{FDC4FB53-1BA9-4D9A-B1B0-9FADE83328C7}" destId="{1E8E5440-6BA8-432E-A25B-B3946E9E9190}" srcOrd="0" destOrd="0" presId="urn:microsoft.com/office/officeart/2005/8/layout/lProcess3"/>
    <dgm:cxn modelId="{ABB1A372-1410-4BE6-9553-B289DFD0F9B5}" type="presParOf" srcId="{FDC4FB53-1BA9-4D9A-B1B0-9FADE83328C7}" destId="{33CED5B8-3011-4FBA-BD45-D31674890725}" srcOrd="1" destOrd="0" presId="urn:microsoft.com/office/officeart/2005/8/layout/lProcess3"/>
    <dgm:cxn modelId="{64A29F3A-46C8-4C0B-A9F5-8CDBDA38BF82}" type="presParOf" srcId="{FDC4FB53-1BA9-4D9A-B1B0-9FADE83328C7}" destId="{D6D35334-8B91-4B83-B247-AA8DA7F2907B}" srcOrd="2" destOrd="0" presId="urn:microsoft.com/office/officeart/2005/8/layout/lProcess3"/>
    <dgm:cxn modelId="{D7DC5676-5385-4191-8E67-ED8149AEECE8}" type="presParOf" srcId="{FDC4FB53-1BA9-4D9A-B1B0-9FADE83328C7}" destId="{1018E0B0-C58C-440D-8F89-760504FAB185}" srcOrd="3" destOrd="0" presId="urn:microsoft.com/office/officeart/2005/8/layout/lProcess3"/>
    <dgm:cxn modelId="{924D9DD0-F605-4A4E-AED1-589ACD01889B}" type="presParOf" srcId="{FDC4FB53-1BA9-4D9A-B1B0-9FADE83328C7}" destId="{E5D36CBB-7955-461C-A023-14B16B11B53E}" srcOrd="4" destOrd="0" presId="urn:microsoft.com/office/officeart/2005/8/layout/lProcess3"/>
    <dgm:cxn modelId="{F5AD8089-6A6C-4BC3-84F5-1C65EFF26DE1}" type="presParOf" srcId="{1F83EBEC-DDA7-4F9D-877B-807A95078845}" destId="{A79D9C49-F5F7-410C-A92A-3438A5B90ECD}" srcOrd="1" destOrd="0" presId="urn:microsoft.com/office/officeart/2005/8/layout/lProcess3"/>
    <dgm:cxn modelId="{BDAEB654-0A00-4DBA-807A-DF344D84231F}" type="presParOf" srcId="{1F83EBEC-DDA7-4F9D-877B-807A95078845}" destId="{53AB3881-31FB-4673-8323-F3AFBDB375E9}" srcOrd="2" destOrd="0" presId="urn:microsoft.com/office/officeart/2005/8/layout/lProcess3"/>
    <dgm:cxn modelId="{AE57A543-721F-4ED4-877E-200D097F0D73}" type="presParOf" srcId="{53AB3881-31FB-4673-8323-F3AFBDB375E9}" destId="{88CAE917-85E5-451B-B244-EF7EEAEBF8DD}" srcOrd="0" destOrd="0" presId="urn:microsoft.com/office/officeart/2005/8/layout/lProcess3"/>
    <dgm:cxn modelId="{B422170A-34B2-4BB1-8A2B-B373D66A11FD}" type="presParOf" srcId="{53AB3881-31FB-4673-8323-F3AFBDB375E9}" destId="{E48CD19D-DC5D-4E04-B103-ABFF0FE5912F}" srcOrd="1" destOrd="0" presId="urn:microsoft.com/office/officeart/2005/8/layout/lProcess3"/>
    <dgm:cxn modelId="{1BCADAC3-3DE1-4BDA-A128-6B7A887E617F}" type="presParOf" srcId="{53AB3881-31FB-4673-8323-F3AFBDB375E9}" destId="{69A3F31D-DF17-4CD1-95B4-5183708D471B}" srcOrd="2" destOrd="0" presId="urn:microsoft.com/office/officeart/2005/8/layout/lProcess3"/>
    <dgm:cxn modelId="{19302560-90CC-4247-8B09-B4B170A3ACEB}" type="presParOf" srcId="{53AB3881-31FB-4673-8323-F3AFBDB375E9}" destId="{2E31F683-D63C-46C7-AF60-780F6641ED63}" srcOrd="3" destOrd="0" presId="urn:microsoft.com/office/officeart/2005/8/layout/lProcess3"/>
    <dgm:cxn modelId="{E50AE42E-F5F1-4FFA-9B19-ABFA16496699}" type="presParOf" srcId="{53AB3881-31FB-4673-8323-F3AFBDB375E9}" destId="{C7ABD9EC-525A-47E9-8BC2-3031A524EB44}" srcOrd="4" destOrd="0" presId="urn:microsoft.com/office/officeart/2005/8/layout/lProcess3"/>
    <dgm:cxn modelId="{E870F791-3225-4660-B938-6D246E1A7BB2}" type="presParOf" srcId="{1F83EBEC-DDA7-4F9D-877B-807A95078845}" destId="{7CD9B4B9-1BDC-4EC5-8AA7-917E894E7E6C}" srcOrd="3" destOrd="0" presId="urn:microsoft.com/office/officeart/2005/8/layout/lProcess3"/>
    <dgm:cxn modelId="{C3EDD531-E242-43DC-A4F3-8F023A2DAB7D}" type="presParOf" srcId="{1F83EBEC-DDA7-4F9D-877B-807A95078845}" destId="{D96CFF11-9A98-48DB-950A-B2257D06BA14}" srcOrd="4" destOrd="0" presId="urn:microsoft.com/office/officeart/2005/8/layout/lProcess3"/>
    <dgm:cxn modelId="{EA469A22-F725-494A-A314-D1F82C591292}" type="presParOf" srcId="{D96CFF11-9A98-48DB-950A-B2257D06BA14}" destId="{465313D6-0315-449A-B6B2-1911E1FC09F9}" srcOrd="0" destOrd="0" presId="urn:microsoft.com/office/officeart/2005/8/layout/lProcess3"/>
    <dgm:cxn modelId="{F5B66443-23D4-4CFE-B922-0DA7A62BE82C}" type="presParOf" srcId="{D96CFF11-9A98-48DB-950A-B2257D06BA14}" destId="{E931353E-12B8-44DF-A833-48795F38C2CE}" srcOrd="1" destOrd="0" presId="urn:microsoft.com/office/officeart/2005/8/layout/lProcess3"/>
    <dgm:cxn modelId="{E1D87B2A-2412-4B0F-A50F-012C192135E1}" type="presParOf" srcId="{D96CFF11-9A98-48DB-950A-B2257D06BA14}" destId="{3CA7F9C1-F496-4ECC-82F3-32FEF01E0CA9}" srcOrd="2" destOrd="0" presId="urn:microsoft.com/office/officeart/2005/8/layout/lProcess3"/>
    <dgm:cxn modelId="{CEE2FC33-2381-4413-9BBD-C804B3D50B2B}" type="presParOf" srcId="{D96CFF11-9A98-48DB-950A-B2257D06BA14}" destId="{318163AC-55E8-4C32-933E-B47A245D0347}" srcOrd="3" destOrd="0" presId="urn:microsoft.com/office/officeart/2005/8/layout/lProcess3"/>
    <dgm:cxn modelId="{CF167CE2-C088-47D1-821E-02C8009E9D2B}" type="presParOf" srcId="{D96CFF11-9A98-48DB-950A-B2257D06BA14}" destId="{88183AD5-C51F-4DF5-959D-8D70F1E35EA7}" srcOrd="4" destOrd="0" presId="urn:microsoft.com/office/officeart/2005/8/layout/l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A1C94A-ADB0-4EF1-821A-3E3FBAB08CE1}"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s-ES"/>
        </a:p>
      </dgm:t>
    </dgm:pt>
    <dgm:pt modelId="{4ED0C6A0-1F5D-428E-B40B-12DDE5CA11C1}">
      <dgm:prSet phldrT="[Texto]" custT="1"/>
      <dgm:spPr/>
      <dgm:t>
        <a:bodyPr/>
        <a:lstStyle/>
        <a:p>
          <a:r>
            <a:rPr lang="es-ES" sz="2800" dirty="0">
              <a:latin typeface="Open Sans" panose="020B0606030504020204" pitchFamily="34" charset="0"/>
              <a:ea typeface="Open Sans" panose="020B0606030504020204" pitchFamily="34" charset="0"/>
              <a:cs typeface="Open Sans" panose="020B0606030504020204" pitchFamily="34" charset="0"/>
            </a:rPr>
            <a:t>Visual</a:t>
          </a:r>
        </a:p>
        <a:p>
          <a:r>
            <a:rPr lang="es-ES" sz="2800" dirty="0">
              <a:latin typeface="Open Sans" panose="020B0606030504020204" pitchFamily="34" charset="0"/>
              <a:ea typeface="Open Sans" panose="020B0606030504020204" pitchFamily="34" charset="0"/>
              <a:cs typeface="Open Sans" panose="020B0606030504020204" pitchFamily="34" charset="0"/>
            </a:rPr>
            <a:t>Studio Code</a:t>
          </a:r>
        </a:p>
      </dgm:t>
    </dgm:pt>
    <dgm:pt modelId="{4D6572AD-F969-4E7E-B849-3E8073BA970C}" type="parTrans" cxnId="{29320E55-5B75-4F17-97CF-93CB625C901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50626D6C-3F00-4DF4-A9E3-AC6E7B4E5D41}" type="sibTrans" cxnId="{29320E55-5B75-4F17-97CF-93CB625C901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DB2ACAC7-551A-49F0-8C47-835A593BFF58}">
      <dgm:prSet phldrT="[Texto]" custT="1"/>
      <dgm:spPr/>
      <dgm:t>
        <a:bodyPr/>
        <a:lstStyle/>
        <a:p>
          <a:r>
            <a:rPr lang="es-ES" sz="3200" dirty="0" err="1">
              <a:latin typeface="Open Sans" panose="020B0606030504020204" pitchFamily="34" charset="0"/>
              <a:ea typeface="Open Sans" panose="020B0606030504020204" pitchFamily="34" charset="0"/>
              <a:cs typeface="Open Sans" panose="020B0606030504020204" pitchFamily="34" charset="0"/>
            </a:rPr>
            <a:t>Copilot</a:t>
          </a:r>
          <a:endParaRPr lang="es-ES" sz="3200" dirty="0">
            <a:latin typeface="Open Sans" panose="020B0606030504020204" pitchFamily="34" charset="0"/>
            <a:ea typeface="Open Sans" panose="020B0606030504020204" pitchFamily="34" charset="0"/>
            <a:cs typeface="Open Sans" panose="020B0606030504020204" pitchFamily="34" charset="0"/>
          </a:endParaRPr>
        </a:p>
      </dgm:t>
    </dgm:pt>
    <dgm:pt modelId="{B5149302-5E37-41C3-A146-A0383B3E24EB}" type="parTrans" cxnId="{DE85E55B-0ED8-4B11-9C2C-51FECD15D6A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E5B8A998-5EBA-4E90-A2C7-9CE0E20E7B7B}" type="sibTrans" cxnId="{DE85E55B-0ED8-4B11-9C2C-51FECD15D6A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B851657E-F168-4AD5-88C3-8A3A05B8A4AF}">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 </a:t>
          </a:r>
        </a:p>
      </dgm:t>
    </dgm:pt>
    <dgm:pt modelId="{A4B57E29-A61F-43B2-BE62-3C3EFE981A53}" type="parTrans" cxnId="{E3B01968-438B-43A2-9DBB-7B9EF65C25AC}">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4AC30E87-FA83-4408-953B-577639227ECF}" type="sibTrans" cxnId="{E3B01968-438B-43A2-9DBB-7B9EF65C25AC}">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A59839B9-1772-4CE7-ADFD-5F2CB9AE89C9}">
      <dgm:prSet phldrT="[Texto]" custT="1"/>
      <dgm:spPr/>
      <dgm:t>
        <a:bodyPr/>
        <a:lstStyle/>
        <a:p>
          <a:r>
            <a:rPr lang="es-ES" sz="3200" dirty="0">
              <a:latin typeface="Open Sans" panose="020B0606030504020204" pitchFamily="34" charset="0"/>
              <a:ea typeface="Open Sans" panose="020B0606030504020204" pitchFamily="34" charset="0"/>
              <a:cs typeface="Open Sans" panose="020B0606030504020204" pitchFamily="34" charset="0"/>
            </a:rPr>
            <a:t>Gestor de estados “Flutter </a:t>
          </a:r>
          <a:r>
            <a:rPr lang="es-ES" sz="3200" dirty="0" err="1">
              <a:latin typeface="Open Sans" panose="020B0606030504020204" pitchFamily="34" charset="0"/>
              <a:ea typeface="Open Sans" panose="020B0606030504020204" pitchFamily="34" charset="0"/>
              <a:cs typeface="Open Sans" panose="020B0606030504020204" pitchFamily="34" charset="0"/>
            </a:rPr>
            <a:t>favorite</a:t>
          </a:r>
          <a:r>
            <a:rPr lang="es-ES" sz="3200" dirty="0">
              <a:latin typeface="Open Sans" panose="020B0606030504020204" pitchFamily="34" charset="0"/>
              <a:ea typeface="Open Sans" panose="020B0606030504020204" pitchFamily="34" charset="0"/>
              <a:cs typeface="Open Sans" panose="020B0606030504020204" pitchFamily="34" charset="0"/>
            </a:rPr>
            <a:t>”</a:t>
          </a:r>
        </a:p>
      </dgm:t>
    </dgm:pt>
    <dgm:pt modelId="{92CAD486-E437-4F3A-B508-FDF7ED424B2E}" type="parTrans" cxnId="{D472AA0A-D07E-4E96-884D-4FDEDD4FAA6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5F42D10F-F95D-441E-813F-63EF24862BD9}" type="sibTrans" cxnId="{D472AA0A-D07E-4E96-884D-4FDEDD4FAA6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FCA93D71-7BBB-4F9F-B08F-20BF5E501F5F}">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LLM</a:t>
          </a:r>
        </a:p>
      </dgm:t>
    </dgm:pt>
    <dgm:pt modelId="{0603E9D6-6DE5-4EF5-88EE-03715AD7D04E}" type="parTrans" cxnId="{39E496CA-46FA-431F-92FE-AD6630A04961}">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1ED907AD-79B8-4B44-A563-47C3920E18E6}" type="sibTrans" cxnId="{39E496CA-46FA-431F-92FE-AD6630A04961}">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F70F23B1-26A1-4CB2-9043-AC7B2BDF2D8D}">
      <dgm:prSet phldrT="[Texto]" custT="1"/>
      <dgm:spPr/>
      <dgm:t>
        <a:bodyPr/>
        <a:lstStyle/>
        <a:p>
          <a:r>
            <a:rPr lang="es-ES" sz="3200" dirty="0">
              <a:latin typeface="Open Sans" panose="020B0606030504020204" pitchFamily="34" charset="0"/>
              <a:ea typeface="Open Sans" panose="020B0606030504020204" pitchFamily="34" charset="0"/>
              <a:cs typeface="Open Sans" panose="020B0606030504020204" pitchFamily="34" charset="0"/>
            </a:rPr>
            <a:t>Snippets</a:t>
          </a:r>
        </a:p>
      </dgm:t>
    </dgm:pt>
    <dgm:pt modelId="{ECE216E8-CAC9-42D6-880F-540BF0CABFCD}" type="parTrans" cxnId="{173D1425-15A5-4561-AAB4-9ABE9E09FDCE}">
      <dgm:prSet/>
      <dgm:spPr/>
      <dgm:t>
        <a:bodyPr/>
        <a:lstStyle/>
        <a:p>
          <a:endParaRPr lang="es-ES"/>
        </a:p>
      </dgm:t>
    </dgm:pt>
    <dgm:pt modelId="{87DC8694-70CB-4871-B454-F2E88D9D4B01}" type="sibTrans" cxnId="{173D1425-15A5-4561-AAB4-9ABE9E09FDCE}">
      <dgm:prSet/>
      <dgm:spPr/>
      <dgm:t>
        <a:bodyPr/>
        <a:lstStyle/>
        <a:p>
          <a:endParaRPr lang="es-ES"/>
        </a:p>
      </dgm:t>
    </dgm:pt>
    <dgm:pt modelId="{1F28750E-E2C4-42B1-9A86-59B3973C80B2}">
      <dgm:prSet phldrT="[Texto]" custT="1"/>
      <dgm:spPr/>
      <dgm:t>
        <a:bodyPr/>
        <a:lstStyle/>
        <a:p>
          <a:r>
            <a:rPr lang="es-ES" sz="3200" dirty="0" err="1">
              <a:latin typeface="Open Sans" panose="020B0606030504020204" pitchFamily="34" charset="0"/>
              <a:ea typeface="Open Sans" panose="020B0606030504020204" pitchFamily="34" charset="0"/>
              <a:cs typeface="Open Sans" panose="020B0606030504020204" pitchFamily="34" charset="0"/>
            </a:rPr>
            <a:t>Pubspec</a:t>
          </a:r>
          <a:r>
            <a:rPr lang="es-ES" sz="3200" dirty="0">
              <a:latin typeface="Open Sans" panose="020B0606030504020204" pitchFamily="34" charset="0"/>
              <a:ea typeface="Open Sans" panose="020B0606030504020204" pitchFamily="34" charset="0"/>
              <a:cs typeface="Open Sans" panose="020B0606030504020204" pitchFamily="34" charset="0"/>
            </a:rPr>
            <a:t> </a:t>
          </a:r>
          <a:r>
            <a:rPr lang="es-ES" sz="3200" dirty="0" err="1">
              <a:latin typeface="Open Sans" panose="020B0606030504020204" pitchFamily="34" charset="0"/>
              <a:ea typeface="Open Sans" panose="020B0606030504020204" pitchFamily="34" charset="0"/>
              <a:cs typeface="Open Sans" panose="020B0606030504020204" pitchFamily="34" charset="0"/>
            </a:rPr>
            <a:t>Assist</a:t>
          </a:r>
          <a:endParaRPr lang="es-ES" sz="3200" dirty="0">
            <a:latin typeface="Open Sans" panose="020B0606030504020204" pitchFamily="34" charset="0"/>
            <a:ea typeface="Open Sans" panose="020B0606030504020204" pitchFamily="34" charset="0"/>
            <a:cs typeface="Open Sans" panose="020B0606030504020204" pitchFamily="34" charset="0"/>
          </a:endParaRPr>
        </a:p>
      </dgm:t>
    </dgm:pt>
    <dgm:pt modelId="{C6271E7F-06C5-4D55-9006-F87230A33FE9}" type="parTrans" cxnId="{7A1BF3A7-FAED-4A1C-A0D4-5002B4062A60}">
      <dgm:prSet/>
      <dgm:spPr/>
      <dgm:t>
        <a:bodyPr/>
        <a:lstStyle/>
        <a:p>
          <a:endParaRPr lang="es-ES"/>
        </a:p>
      </dgm:t>
    </dgm:pt>
    <dgm:pt modelId="{8E859D1A-C5CB-457C-A05D-F6FB1A067B18}" type="sibTrans" cxnId="{7A1BF3A7-FAED-4A1C-A0D4-5002B4062A60}">
      <dgm:prSet/>
      <dgm:spPr/>
      <dgm:t>
        <a:bodyPr/>
        <a:lstStyle/>
        <a:p>
          <a:endParaRPr lang="es-ES"/>
        </a:p>
      </dgm:t>
    </dgm:pt>
    <dgm:pt modelId="{7182B465-7ED2-41C5-82DB-6EF80354D0E4}" type="pres">
      <dgm:prSet presAssocID="{F6A1C94A-ADB0-4EF1-821A-3E3FBAB08CE1}" presName="Name0" presStyleCnt="0">
        <dgm:presLayoutVars>
          <dgm:dir/>
          <dgm:animLvl val="lvl"/>
          <dgm:resizeHandles val="exact"/>
        </dgm:presLayoutVars>
      </dgm:prSet>
      <dgm:spPr/>
    </dgm:pt>
    <dgm:pt modelId="{14FAB9C4-2697-4209-B38F-6C1DDE2C2ED8}" type="pres">
      <dgm:prSet presAssocID="{4ED0C6A0-1F5D-428E-B40B-12DDE5CA11C1}" presName="composite" presStyleCnt="0"/>
      <dgm:spPr/>
    </dgm:pt>
    <dgm:pt modelId="{A6805F62-C08D-40C0-8F91-DA7E8AC94588}" type="pres">
      <dgm:prSet presAssocID="{4ED0C6A0-1F5D-428E-B40B-12DDE5CA11C1}" presName="parTx" presStyleLbl="alignNode1" presStyleIdx="0" presStyleCnt="3">
        <dgm:presLayoutVars>
          <dgm:chMax val="0"/>
          <dgm:chPref val="0"/>
          <dgm:bulletEnabled val="1"/>
        </dgm:presLayoutVars>
      </dgm:prSet>
      <dgm:spPr/>
    </dgm:pt>
    <dgm:pt modelId="{1D843A3D-9883-4CFA-BB61-0FE43A0443CE}" type="pres">
      <dgm:prSet presAssocID="{4ED0C6A0-1F5D-428E-B40B-12DDE5CA11C1}" presName="desTx" presStyleLbl="alignAccFollowNode1" presStyleIdx="0" presStyleCnt="3">
        <dgm:presLayoutVars>
          <dgm:bulletEnabled val="1"/>
        </dgm:presLayoutVars>
      </dgm:prSet>
      <dgm:spPr/>
    </dgm:pt>
    <dgm:pt modelId="{E9063B98-977B-4AA3-9664-D539F515D420}" type="pres">
      <dgm:prSet presAssocID="{50626D6C-3F00-4DF4-A9E3-AC6E7B4E5D41}" presName="space" presStyleCnt="0"/>
      <dgm:spPr/>
    </dgm:pt>
    <dgm:pt modelId="{183F14CF-945C-4F69-9511-B8A67BA034BC}" type="pres">
      <dgm:prSet presAssocID="{B851657E-F168-4AD5-88C3-8A3A05B8A4AF}" presName="composite" presStyleCnt="0"/>
      <dgm:spPr/>
    </dgm:pt>
    <dgm:pt modelId="{453D3317-BFFD-4E76-B454-8FF7C5379DEC}" type="pres">
      <dgm:prSet presAssocID="{B851657E-F168-4AD5-88C3-8A3A05B8A4AF}" presName="parTx" presStyleLbl="alignNode1" presStyleIdx="1" presStyleCnt="3">
        <dgm:presLayoutVars>
          <dgm:chMax val="0"/>
          <dgm:chPref val="0"/>
          <dgm:bulletEnabled val="1"/>
        </dgm:presLayoutVars>
      </dgm:prSet>
      <dgm:spPr/>
    </dgm:pt>
    <dgm:pt modelId="{423AEBAB-31A4-49A1-8BFA-3027C67C0290}" type="pres">
      <dgm:prSet presAssocID="{B851657E-F168-4AD5-88C3-8A3A05B8A4AF}" presName="desTx" presStyleLbl="alignAccFollowNode1" presStyleIdx="1" presStyleCnt="3">
        <dgm:presLayoutVars>
          <dgm:bulletEnabled val="1"/>
        </dgm:presLayoutVars>
      </dgm:prSet>
      <dgm:spPr/>
    </dgm:pt>
    <dgm:pt modelId="{EB756F53-C635-47B8-9B85-21132650234F}" type="pres">
      <dgm:prSet presAssocID="{4AC30E87-FA83-4408-953B-577639227ECF}" presName="space" presStyleCnt="0"/>
      <dgm:spPr/>
    </dgm:pt>
    <dgm:pt modelId="{FC9A9ED5-0C32-497B-BC57-BE6BD71579C3}" type="pres">
      <dgm:prSet presAssocID="{FCA93D71-7BBB-4F9F-B08F-20BF5E501F5F}" presName="composite" presStyleCnt="0"/>
      <dgm:spPr/>
    </dgm:pt>
    <dgm:pt modelId="{3EEFB6EB-B506-4C6C-B8E0-F5D7AB23F4A5}" type="pres">
      <dgm:prSet presAssocID="{FCA93D71-7BBB-4F9F-B08F-20BF5E501F5F}" presName="parTx" presStyleLbl="alignNode1" presStyleIdx="2" presStyleCnt="3">
        <dgm:presLayoutVars>
          <dgm:chMax val="0"/>
          <dgm:chPref val="0"/>
          <dgm:bulletEnabled val="1"/>
        </dgm:presLayoutVars>
      </dgm:prSet>
      <dgm:spPr/>
    </dgm:pt>
    <dgm:pt modelId="{D7BC7A1A-D0B3-4DE1-8230-4C75CADB3C3C}" type="pres">
      <dgm:prSet presAssocID="{FCA93D71-7BBB-4F9F-B08F-20BF5E501F5F}" presName="desTx" presStyleLbl="alignAccFollowNode1" presStyleIdx="2" presStyleCnt="3">
        <dgm:presLayoutVars>
          <dgm:bulletEnabled val="1"/>
        </dgm:presLayoutVars>
      </dgm:prSet>
      <dgm:spPr/>
    </dgm:pt>
  </dgm:ptLst>
  <dgm:cxnLst>
    <dgm:cxn modelId="{31403B06-5F3C-41D5-9692-11993F0FFDE4}" type="presOf" srcId="{F6A1C94A-ADB0-4EF1-821A-3E3FBAB08CE1}" destId="{7182B465-7ED2-41C5-82DB-6EF80354D0E4}" srcOrd="0" destOrd="0" presId="urn:microsoft.com/office/officeart/2005/8/layout/hList1"/>
    <dgm:cxn modelId="{D472AA0A-D07E-4E96-884D-4FDEDD4FAA67}" srcId="{B851657E-F168-4AD5-88C3-8A3A05B8A4AF}" destId="{A59839B9-1772-4CE7-ADFD-5F2CB9AE89C9}" srcOrd="0" destOrd="0" parTransId="{92CAD486-E437-4F3A-B508-FDF7ED424B2E}" sibTransId="{5F42D10F-F95D-441E-813F-63EF24862BD9}"/>
    <dgm:cxn modelId="{173D1425-15A5-4561-AAB4-9ABE9E09FDCE}" srcId="{4ED0C6A0-1F5D-428E-B40B-12DDE5CA11C1}" destId="{F70F23B1-26A1-4CB2-9043-AC7B2BDF2D8D}" srcOrd="1" destOrd="0" parTransId="{ECE216E8-CAC9-42D6-880F-540BF0CABFCD}" sibTransId="{87DC8694-70CB-4871-B454-F2E88D9D4B01}"/>
    <dgm:cxn modelId="{DE85E55B-0ED8-4B11-9C2C-51FECD15D6A7}" srcId="{4ED0C6A0-1F5D-428E-B40B-12DDE5CA11C1}" destId="{DB2ACAC7-551A-49F0-8C47-835A593BFF58}" srcOrd="0" destOrd="0" parTransId="{B5149302-5E37-41C3-A146-A0383B3E24EB}" sibTransId="{E5B8A998-5EBA-4E90-A2C7-9CE0E20E7B7B}"/>
    <dgm:cxn modelId="{E3B01968-438B-43A2-9DBB-7B9EF65C25AC}" srcId="{F6A1C94A-ADB0-4EF1-821A-3E3FBAB08CE1}" destId="{B851657E-F168-4AD5-88C3-8A3A05B8A4AF}" srcOrd="1" destOrd="0" parTransId="{A4B57E29-A61F-43B2-BE62-3C3EFE981A53}" sibTransId="{4AC30E87-FA83-4408-953B-577639227ECF}"/>
    <dgm:cxn modelId="{3A6F5F6A-8F30-41B3-8AB2-1D1E15CCCCA0}" type="presOf" srcId="{FCA93D71-7BBB-4F9F-B08F-20BF5E501F5F}" destId="{3EEFB6EB-B506-4C6C-B8E0-F5D7AB23F4A5}" srcOrd="0" destOrd="0" presId="urn:microsoft.com/office/officeart/2005/8/layout/hList1"/>
    <dgm:cxn modelId="{58C1B06B-38E7-4C5B-A2F6-CE89FD0129AE}" type="presOf" srcId="{B851657E-F168-4AD5-88C3-8A3A05B8A4AF}" destId="{453D3317-BFFD-4E76-B454-8FF7C5379DEC}" srcOrd="0" destOrd="0" presId="urn:microsoft.com/office/officeart/2005/8/layout/hList1"/>
    <dgm:cxn modelId="{9F62E16B-735A-422C-AF80-214A92C1F7DE}" type="presOf" srcId="{A59839B9-1772-4CE7-ADFD-5F2CB9AE89C9}" destId="{423AEBAB-31A4-49A1-8BFA-3027C67C0290}" srcOrd="0" destOrd="0" presId="urn:microsoft.com/office/officeart/2005/8/layout/hList1"/>
    <dgm:cxn modelId="{18CCE56F-E6F0-42BA-85AC-438E630AECC1}" type="presOf" srcId="{1F28750E-E2C4-42B1-9A86-59B3973C80B2}" destId="{1D843A3D-9883-4CFA-BB61-0FE43A0443CE}" srcOrd="0" destOrd="2" presId="urn:microsoft.com/office/officeart/2005/8/layout/hList1"/>
    <dgm:cxn modelId="{29320E55-5B75-4F17-97CF-93CB625C9017}" srcId="{F6A1C94A-ADB0-4EF1-821A-3E3FBAB08CE1}" destId="{4ED0C6A0-1F5D-428E-B40B-12DDE5CA11C1}" srcOrd="0" destOrd="0" parTransId="{4D6572AD-F969-4E7E-B849-3E8073BA970C}" sibTransId="{50626D6C-3F00-4DF4-A9E3-AC6E7B4E5D41}"/>
    <dgm:cxn modelId="{8CA75D8B-62C2-4587-806B-1008145F4EBA}" type="presOf" srcId="{4ED0C6A0-1F5D-428E-B40B-12DDE5CA11C1}" destId="{A6805F62-C08D-40C0-8F91-DA7E8AC94588}" srcOrd="0" destOrd="0" presId="urn:microsoft.com/office/officeart/2005/8/layout/hList1"/>
    <dgm:cxn modelId="{7A1BF3A7-FAED-4A1C-A0D4-5002B4062A60}" srcId="{4ED0C6A0-1F5D-428E-B40B-12DDE5CA11C1}" destId="{1F28750E-E2C4-42B1-9A86-59B3973C80B2}" srcOrd="2" destOrd="0" parTransId="{C6271E7F-06C5-4D55-9006-F87230A33FE9}" sibTransId="{8E859D1A-C5CB-457C-A05D-F6FB1A067B18}"/>
    <dgm:cxn modelId="{40AF2EB9-452D-4A73-AEAF-CAB21DE84676}" type="presOf" srcId="{F70F23B1-26A1-4CB2-9043-AC7B2BDF2D8D}" destId="{1D843A3D-9883-4CFA-BB61-0FE43A0443CE}" srcOrd="0" destOrd="1" presId="urn:microsoft.com/office/officeart/2005/8/layout/hList1"/>
    <dgm:cxn modelId="{39E496CA-46FA-431F-92FE-AD6630A04961}" srcId="{F6A1C94A-ADB0-4EF1-821A-3E3FBAB08CE1}" destId="{FCA93D71-7BBB-4F9F-B08F-20BF5E501F5F}" srcOrd="2" destOrd="0" parTransId="{0603E9D6-6DE5-4EF5-88EE-03715AD7D04E}" sibTransId="{1ED907AD-79B8-4B44-A563-47C3920E18E6}"/>
    <dgm:cxn modelId="{216067FD-3394-4F0B-83F8-BBF3EC17DF8C}" type="presOf" srcId="{DB2ACAC7-551A-49F0-8C47-835A593BFF58}" destId="{1D843A3D-9883-4CFA-BB61-0FE43A0443CE}" srcOrd="0" destOrd="0" presId="urn:microsoft.com/office/officeart/2005/8/layout/hList1"/>
    <dgm:cxn modelId="{5166C941-50F6-43C0-BB98-2D48DE1E4902}" type="presParOf" srcId="{7182B465-7ED2-41C5-82DB-6EF80354D0E4}" destId="{14FAB9C4-2697-4209-B38F-6C1DDE2C2ED8}" srcOrd="0" destOrd="0" presId="urn:microsoft.com/office/officeart/2005/8/layout/hList1"/>
    <dgm:cxn modelId="{66D33C4A-FB94-4472-8C9B-8EED64A972C6}" type="presParOf" srcId="{14FAB9C4-2697-4209-B38F-6C1DDE2C2ED8}" destId="{A6805F62-C08D-40C0-8F91-DA7E8AC94588}" srcOrd="0" destOrd="0" presId="urn:microsoft.com/office/officeart/2005/8/layout/hList1"/>
    <dgm:cxn modelId="{BEBB0376-BC9F-4F9A-A381-5854786C7582}" type="presParOf" srcId="{14FAB9C4-2697-4209-B38F-6C1DDE2C2ED8}" destId="{1D843A3D-9883-4CFA-BB61-0FE43A0443CE}" srcOrd="1" destOrd="0" presId="urn:microsoft.com/office/officeart/2005/8/layout/hList1"/>
    <dgm:cxn modelId="{8ECB4B73-6D48-49A8-9D20-F4CEF4EBD7A4}" type="presParOf" srcId="{7182B465-7ED2-41C5-82DB-6EF80354D0E4}" destId="{E9063B98-977B-4AA3-9664-D539F515D420}" srcOrd="1" destOrd="0" presId="urn:microsoft.com/office/officeart/2005/8/layout/hList1"/>
    <dgm:cxn modelId="{E30B2ADD-B762-4D4D-92F6-DAB7465BA982}" type="presParOf" srcId="{7182B465-7ED2-41C5-82DB-6EF80354D0E4}" destId="{183F14CF-945C-4F69-9511-B8A67BA034BC}" srcOrd="2" destOrd="0" presId="urn:microsoft.com/office/officeart/2005/8/layout/hList1"/>
    <dgm:cxn modelId="{204CD1F0-5709-4E85-A97F-956D6021766A}" type="presParOf" srcId="{183F14CF-945C-4F69-9511-B8A67BA034BC}" destId="{453D3317-BFFD-4E76-B454-8FF7C5379DEC}" srcOrd="0" destOrd="0" presId="urn:microsoft.com/office/officeart/2005/8/layout/hList1"/>
    <dgm:cxn modelId="{C884E780-2D55-4AA5-B1AE-60DFB7140491}" type="presParOf" srcId="{183F14CF-945C-4F69-9511-B8A67BA034BC}" destId="{423AEBAB-31A4-49A1-8BFA-3027C67C0290}" srcOrd="1" destOrd="0" presId="urn:microsoft.com/office/officeart/2005/8/layout/hList1"/>
    <dgm:cxn modelId="{D3C60B34-4678-42A8-8B29-F325EBBC4172}" type="presParOf" srcId="{7182B465-7ED2-41C5-82DB-6EF80354D0E4}" destId="{EB756F53-C635-47B8-9B85-21132650234F}" srcOrd="3" destOrd="0" presId="urn:microsoft.com/office/officeart/2005/8/layout/hList1"/>
    <dgm:cxn modelId="{1FFA01A3-BEC4-4017-845C-76AE5EE33A6A}" type="presParOf" srcId="{7182B465-7ED2-41C5-82DB-6EF80354D0E4}" destId="{FC9A9ED5-0C32-497B-BC57-BE6BD71579C3}" srcOrd="4" destOrd="0" presId="urn:microsoft.com/office/officeart/2005/8/layout/hList1"/>
    <dgm:cxn modelId="{2D3CF4D5-C283-4AF8-AD1F-F86AAE12AD7B}" type="presParOf" srcId="{FC9A9ED5-0C32-497B-BC57-BE6BD71579C3}" destId="{3EEFB6EB-B506-4C6C-B8E0-F5D7AB23F4A5}" srcOrd="0" destOrd="0" presId="urn:microsoft.com/office/officeart/2005/8/layout/hList1"/>
    <dgm:cxn modelId="{29E66646-4149-4A31-B7C0-2F86F9082150}" type="presParOf" srcId="{FC9A9ED5-0C32-497B-BC57-BE6BD71579C3}" destId="{D7BC7A1A-D0B3-4DE1-8230-4C75CADB3C3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EC1C12-78E6-455B-B1DC-B0CF83488C2C}" type="doc">
      <dgm:prSet loTypeId="urn:microsoft.com/office/officeart/2005/8/layout/hList7" loCatId="list" qsTypeId="urn:microsoft.com/office/officeart/2005/8/quickstyle/simple1" qsCatId="simple" csTypeId="urn:microsoft.com/office/officeart/2005/8/colors/accent6_4" csCatId="accent6" phldr="1"/>
      <dgm:spPr/>
      <dgm:t>
        <a:bodyPr/>
        <a:lstStyle/>
        <a:p>
          <a:endParaRPr lang="es-ES"/>
        </a:p>
      </dgm:t>
    </dgm:pt>
    <dgm:pt modelId="{B29EE807-97FB-45BB-BBDC-7C356ACAF0A8}">
      <dgm:prSet phldrT="[Texto]"/>
      <dgm:spPr/>
      <dgm:t>
        <a:bodyPr/>
        <a:lstStyle/>
        <a:p>
          <a:r>
            <a:rPr lang="es-ES" dirty="0"/>
            <a:t>Gamificación</a:t>
          </a:r>
        </a:p>
      </dgm:t>
    </dgm:pt>
    <dgm:pt modelId="{E70E5A6C-B5A2-47B6-AE27-D193FE48F8FA}" type="parTrans" cxnId="{71BB3DD6-5D5F-4B6A-8383-FF9D81DFC964}">
      <dgm:prSet/>
      <dgm:spPr/>
      <dgm:t>
        <a:bodyPr/>
        <a:lstStyle/>
        <a:p>
          <a:endParaRPr lang="es-ES"/>
        </a:p>
      </dgm:t>
    </dgm:pt>
    <dgm:pt modelId="{2A82CF39-05D3-415D-A220-E8CD4843145B}" type="sibTrans" cxnId="{71BB3DD6-5D5F-4B6A-8383-FF9D81DFC964}">
      <dgm:prSet/>
      <dgm:spPr/>
      <dgm:t>
        <a:bodyPr/>
        <a:lstStyle/>
        <a:p>
          <a:endParaRPr lang="es-ES"/>
        </a:p>
      </dgm:t>
    </dgm:pt>
    <dgm:pt modelId="{0A15C64E-8C58-41DC-9BE2-FABAE0D92AB3}">
      <dgm:prSet phldrT="[Texto]"/>
      <dgm:spPr/>
      <dgm:t>
        <a:bodyPr/>
        <a:lstStyle/>
        <a:p>
          <a:r>
            <a:rPr lang="es-ES" dirty="0" err="1"/>
            <a:t>Landmark</a:t>
          </a:r>
          <a:r>
            <a:rPr lang="es-ES" dirty="0"/>
            <a:t> </a:t>
          </a:r>
          <a:r>
            <a:rPr lang="es-ES" dirty="0" err="1"/>
            <a:t>Recognition</a:t>
          </a:r>
          <a:endParaRPr lang="es-ES" dirty="0"/>
        </a:p>
      </dgm:t>
    </dgm:pt>
    <dgm:pt modelId="{CC5D939A-6084-41CA-80A7-9226A0BC8C96}" type="parTrans" cxnId="{9C125844-D8D7-4171-BB5C-50981D405835}">
      <dgm:prSet/>
      <dgm:spPr/>
      <dgm:t>
        <a:bodyPr/>
        <a:lstStyle/>
        <a:p>
          <a:endParaRPr lang="es-ES"/>
        </a:p>
      </dgm:t>
    </dgm:pt>
    <dgm:pt modelId="{B146FEC6-4A47-4BC1-9B5D-3C533448F01E}" type="sibTrans" cxnId="{9C125844-D8D7-4171-BB5C-50981D405835}">
      <dgm:prSet/>
      <dgm:spPr/>
      <dgm:t>
        <a:bodyPr/>
        <a:lstStyle/>
        <a:p>
          <a:endParaRPr lang="es-ES"/>
        </a:p>
      </dgm:t>
    </dgm:pt>
    <dgm:pt modelId="{215CA58C-D876-4BE9-A1D7-18A18604A246}">
      <dgm:prSet phldrT="[Texto]"/>
      <dgm:spPr/>
      <dgm:t>
        <a:bodyPr/>
        <a:lstStyle/>
        <a:p>
          <a:r>
            <a:rPr lang="es-ES" dirty="0"/>
            <a:t>Expansión </a:t>
          </a:r>
        </a:p>
        <a:p>
          <a:r>
            <a:rPr lang="es-ES" dirty="0"/>
            <a:t>Eco City Tours+</a:t>
          </a:r>
        </a:p>
      </dgm:t>
    </dgm:pt>
    <dgm:pt modelId="{FEFFE8AE-B3BE-4F5B-8FFB-10872998F568}" type="parTrans" cxnId="{507021B0-AEFB-4EFB-8428-A9FB31844205}">
      <dgm:prSet/>
      <dgm:spPr/>
      <dgm:t>
        <a:bodyPr/>
        <a:lstStyle/>
        <a:p>
          <a:endParaRPr lang="es-ES"/>
        </a:p>
      </dgm:t>
    </dgm:pt>
    <dgm:pt modelId="{84ECD74F-53C6-4DDD-BEED-D2371DE621AD}" type="sibTrans" cxnId="{507021B0-AEFB-4EFB-8428-A9FB31844205}">
      <dgm:prSet/>
      <dgm:spPr/>
      <dgm:t>
        <a:bodyPr/>
        <a:lstStyle/>
        <a:p>
          <a:endParaRPr lang="es-ES"/>
        </a:p>
      </dgm:t>
    </dgm:pt>
    <dgm:pt modelId="{3383ED82-F3A8-4C71-B47E-C6397E2F2CE6}" type="pres">
      <dgm:prSet presAssocID="{F0EC1C12-78E6-455B-B1DC-B0CF83488C2C}" presName="Name0" presStyleCnt="0">
        <dgm:presLayoutVars>
          <dgm:dir/>
          <dgm:resizeHandles val="exact"/>
        </dgm:presLayoutVars>
      </dgm:prSet>
      <dgm:spPr/>
    </dgm:pt>
    <dgm:pt modelId="{36AE6256-73BD-4EBE-AB3A-4536B519D642}" type="pres">
      <dgm:prSet presAssocID="{F0EC1C12-78E6-455B-B1DC-B0CF83488C2C}" presName="fgShape" presStyleLbl="fgShp" presStyleIdx="0" presStyleCnt="1"/>
      <dgm:spPr/>
    </dgm:pt>
    <dgm:pt modelId="{DA6A1B22-B557-4D67-999A-DFCF6B7F09FD}" type="pres">
      <dgm:prSet presAssocID="{F0EC1C12-78E6-455B-B1DC-B0CF83488C2C}" presName="linComp" presStyleCnt="0"/>
      <dgm:spPr/>
    </dgm:pt>
    <dgm:pt modelId="{0204FB4E-5F5E-4C27-83ED-1407429874A2}" type="pres">
      <dgm:prSet presAssocID="{B29EE807-97FB-45BB-BBDC-7C356ACAF0A8}" presName="compNode" presStyleCnt="0"/>
      <dgm:spPr/>
    </dgm:pt>
    <dgm:pt modelId="{BECDFE7B-7C3F-4477-B83F-2C2D4AF97FA4}" type="pres">
      <dgm:prSet presAssocID="{B29EE807-97FB-45BB-BBDC-7C356ACAF0A8}" presName="bkgdShape" presStyleLbl="node1" presStyleIdx="0" presStyleCnt="3"/>
      <dgm:spPr/>
    </dgm:pt>
    <dgm:pt modelId="{9782875E-FEC5-4623-AFF7-CB04281E4357}" type="pres">
      <dgm:prSet presAssocID="{B29EE807-97FB-45BB-BBDC-7C356ACAF0A8}" presName="nodeTx" presStyleLbl="node1" presStyleIdx="0" presStyleCnt="3">
        <dgm:presLayoutVars>
          <dgm:bulletEnabled val="1"/>
        </dgm:presLayoutVars>
      </dgm:prSet>
      <dgm:spPr/>
    </dgm:pt>
    <dgm:pt modelId="{1B88907C-F9EC-434C-A32D-F4CAAC494816}" type="pres">
      <dgm:prSet presAssocID="{B29EE807-97FB-45BB-BBDC-7C356ACAF0A8}" presName="invisiNode" presStyleLbl="node1" presStyleIdx="0" presStyleCnt="3"/>
      <dgm:spPr/>
    </dgm:pt>
    <dgm:pt modelId="{5802B330-DEF4-4CF4-8C33-8166E8972E23}" type="pres">
      <dgm:prSet presAssocID="{B29EE807-97FB-45BB-BBDC-7C356ACAF0A8}" presName="imagNode" presStyleLbl="fgImgPlace1" presStyleIdx="0" presStyleCnt="3" custScaleX="124969" custScaleY="124969" custLinFactNeighborY="10710"/>
      <dgm:spPr>
        <a:blipFill>
          <a:blip xmlns:r="http://schemas.openxmlformats.org/officeDocument/2006/relationships" r:embed="rId1">
            <a:extLst>
              <a:ext uri="{28A0092B-C50C-407E-A947-70E740481C1C}">
                <a14:useLocalDpi xmlns:a14="http://schemas.microsoft.com/office/drawing/2010/main" val="0"/>
              </a:ext>
            </a:extLst>
          </a:blip>
          <a:srcRect/>
          <a:stretch>
            <a:fillRect t="-15000" b="-15000"/>
          </a:stretch>
        </a:blipFill>
      </dgm:spPr>
    </dgm:pt>
    <dgm:pt modelId="{01A309B1-4E47-4851-A586-7A9FED34848E}" type="pres">
      <dgm:prSet presAssocID="{2A82CF39-05D3-415D-A220-E8CD4843145B}" presName="sibTrans" presStyleLbl="sibTrans2D1" presStyleIdx="0" presStyleCnt="0"/>
      <dgm:spPr/>
    </dgm:pt>
    <dgm:pt modelId="{C06D1C96-45EB-485D-94C8-895B3ABABE22}" type="pres">
      <dgm:prSet presAssocID="{0A15C64E-8C58-41DC-9BE2-FABAE0D92AB3}" presName="compNode" presStyleCnt="0"/>
      <dgm:spPr/>
    </dgm:pt>
    <dgm:pt modelId="{448F2A08-C1DF-4E83-A1B5-A4DEA7191A4D}" type="pres">
      <dgm:prSet presAssocID="{0A15C64E-8C58-41DC-9BE2-FABAE0D92AB3}" presName="bkgdShape" presStyleLbl="node1" presStyleIdx="1" presStyleCnt="3"/>
      <dgm:spPr/>
    </dgm:pt>
    <dgm:pt modelId="{CA9647CF-5529-4913-83C1-F5E3E570E05A}" type="pres">
      <dgm:prSet presAssocID="{0A15C64E-8C58-41DC-9BE2-FABAE0D92AB3}" presName="nodeTx" presStyleLbl="node1" presStyleIdx="1" presStyleCnt="3">
        <dgm:presLayoutVars>
          <dgm:bulletEnabled val="1"/>
        </dgm:presLayoutVars>
      </dgm:prSet>
      <dgm:spPr/>
    </dgm:pt>
    <dgm:pt modelId="{AC2C36C2-049F-4333-903F-C6165099F0AF}" type="pres">
      <dgm:prSet presAssocID="{0A15C64E-8C58-41DC-9BE2-FABAE0D92AB3}" presName="invisiNode" presStyleLbl="node1" presStyleIdx="1" presStyleCnt="3"/>
      <dgm:spPr/>
    </dgm:pt>
    <dgm:pt modelId="{30668AE1-921D-4A2B-AA94-53609A297782}" type="pres">
      <dgm:prSet presAssocID="{0A15C64E-8C58-41DC-9BE2-FABAE0D92AB3}"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dgm:spPr>
    </dgm:pt>
    <dgm:pt modelId="{A462AC68-94F4-4C2C-955B-90E6123ED3C1}" type="pres">
      <dgm:prSet presAssocID="{B146FEC6-4A47-4BC1-9B5D-3C533448F01E}" presName="sibTrans" presStyleLbl="sibTrans2D1" presStyleIdx="0" presStyleCnt="0"/>
      <dgm:spPr/>
    </dgm:pt>
    <dgm:pt modelId="{F25D4250-1F3B-4F9D-B4D3-35AC471D5617}" type="pres">
      <dgm:prSet presAssocID="{215CA58C-D876-4BE9-A1D7-18A18604A246}" presName="compNode" presStyleCnt="0"/>
      <dgm:spPr/>
    </dgm:pt>
    <dgm:pt modelId="{6A06B2C5-4F36-4DC6-956B-4B3A5CCBCE50}" type="pres">
      <dgm:prSet presAssocID="{215CA58C-D876-4BE9-A1D7-18A18604A246}" presName="bkgdShape" presStyleLbl="node1" presStyleIdx="2" presStyleCnt="3"/>
      <dgm:spPr/>
    </dgm:pt>
    <dgm:pt modelId="{EDFC85B8-3480-4AC0-A4E1-E43AB3F4608C}" type="pres">
      <dgm:prSet presAssocID="{215CA58C-D876-4BE9-A1D7-18A18604A246}" presName="nodeTx" presStyleLbl="node1" presStyleIdx="2" presStyleCnt="3">
        <dgm:presLayoutVars>
          <dgm:bulletEnabled val="1"/>
        </dgm:presLayoutVars>
      </dgm:prSet>
      <dgm:spPr/>
    </dgm:pt>
    <dgm:pt modelId="{868BC19C-6487-4E70-A96F-3C4A29717FB8}" type="pres">
      <dgm:prSet presAssocID="{215CA58C-D876-4BE9-A1D7-18A18604A246}" presName="invisiNode" presStyleLbl="node1" presStyleIdx="2" presStyleCnt="3"/>
      <dgm:spPr/>
    </dgm:pt>
    <dgm:pt modelId="{C52A903A-E60D-4390-A637-2408BB159EF4}" type="pres">
      <dgm:prSet presAssocID="{215CA58C-D876-4BE9-A1D7-18A18604A246}"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61000" b="-61000"/>
          </a:stretch>
        </a:blipFill>
      </dgm:spPr>
    </dgm:pt>
  </dgm:ptLst>
  <dgm:cxnLst>
    <dgm:cxn modelId="{8D74750F-E6B6-43D0-99F7-ED5C43D24C8A}" type="presOf" srcId="{B146FEC6-4A47-4BC1-9B5D-3C533448F01E}" destId="{A462AC68-94F4-4C2C-955B-90E6123ED3C1}" srcOrd="0" destOrd="0" presId="urn:microsoft.com/office/officeart/2005/8/layout/hList7"/>
    <dgm:cxn modelId="{2483721D-0188-47BE-9ED2-78B567EB0595}" type="presOf" srcId="{F0EC1C12-78E6-455B-B1DC-B0CF83488C2C}" destId="{3383ED82-F3A8-4C71-B47E-C6397E2F2CE6}" srcOrd="0" destOrd="0" presId="urn:microsoft.com/office/officeart/2005/8/layout/hList7"/>
    <dgm:cxn modelId="{CF1FF927-ED35-457B-AD3D-B55D4B239877}" type="presOf" srcId="{215CA58C-D876-4BE9-A1D7-18A18604A246}" destId="{EDFC85B8-3480-4AC0-A4E1-E43AB3F4608C}" srcOrd="1" destOrd="0" presId="urn:microsoft.com/office/officeart/2005/8/layout/hList7"/>
    <dgm:cxn modelId="{D3F00639-5236-4958-A904-039EE061AAB3}" type="presOf" srcId="{B29EE807-97FB-45BB-BBDC-7C356ACAF0A8}" destId="{BECDFE7B-7C3F-4477-B83F-2C2D4AF97FA4}" srcOrd="0" destOrd="0" presId="urn:microsoft.com/office/officeart/2005/8/layout/hList7"/>
    <dgm:cxn modelId="{166A2F40-93D5-48A4-A5A9-FEF99DFBC27F}" type="presOf" srcId="{2A82CF39-05D3-415D-A220-E8CD4843145B}" destId="{01A309B1-4E47-4851-A586-7A9FED34848E}" srcOrd="0" destOrd="0" presId="urn:microsoft.com/office/officeart/2005/8/layout/hList7"/>
    <dgm:cxn modelId="{9C125844-D8D7-4171-BB5C-50981D405835}" srcId="{F0EC1C12-78E6-455B-B1DC-B0CF83488C2C}" destId="{0A15C64E-8C58-41DC-9BE2-FABAE0D92AB3}" srcOrd="1" destOrd="0" parTransId="{CC5D939A-6084-41CA-80A7-9226A0BC8C96}" sibTransId="{B146FEC6-4A47-4BC1-9B5D-3C533448F01E}"/>
    <dgm:cxn modelId="{40215951-8469-4F46-82C2-816C41BE39AA}" type="presOf" srcId="{0A15C64E-8C58-41DC-9BE2-FABAE0D92AB3}" destId="{CA9647CF-5529-4913-83C1-F5E3E570E05A}" srcOrd="1" destOrd="0" presId="urn:microsoft.com/office/officeart/2005/8/layout/hList7"/>
    <dgm:cxn modelId="{0E3BFDAE-75F4-4481-B6C1-E0C77836BE75}" type="presOf" srcId="{B29EE807-97FB-45BB-BBDC-7C356ACAF0A8}" destId="{9782875E-FEC5-4623-AFF7-CB04281E4357}" srcOrd="1" destOrd="0" presId="urn:microsoft.com/office/officeart/2005/8/layout/hList7"/>
    <dgm:cxn modelId="{507021B0-AEFB-4EFB-8428-A9FB31844205}" srcId="{F0EC1C12-78E6-455B-B1DC-B0CF83488C2C}" destId="{215CA58C-D876-4BE9-A1D7-18A18604A246}" srcOrd="2" destOrd="0" parTransId="{FEFFE8AE-B3BE-4F5B-8FFB-10872998F568}" sibTransId="{84ECD74F-53C6-4DDD-BEED-D2371DE621AD}"/>
    <dgm:cxn modelId="{693044B5-89F6-4AA9-BB7B-7787EB942F44}" type="presOf" srcId="{215CA58C-D876-4BE9-A1D7-18A18604A246}" destId="{6A06B2C5-4F36-4DC6-956B-4B3A5CCBCE50}" srcOrd="0" destOrd="0" presId="urn:microsoft.com/office/officeart/2005/8/layout/hList7"/>
    <dgm:cxn modelId="{668DAECA-CD70-4897-A52D-B463A435949A}" type="presOf" srcId="{0A15C64E-8C58-41DC-9BE2-FABAE0D92AB3}" destId="{448F2A08-C1DF-4E83-A1B5-A4DEA7191A4D}" srcOrd="0" destOrd="0" presId="urn:microsoft.com/office/officeart/2005/8/layout/hList7"/>
    <dgm:cxn modelId="{71BB3DD6-5D5F-4B6A-8383-FF9D81DFC964}" srcId="{F0EC1C12-78E6-455B-B1DC-B0CF83488C2C}" destId="{B29EE807-97FB-45BB-BBDC-7C356ACAF0A8}" srcOrd="0" destOrd="0" parTransId="{E70E5A6C-B5A2-47B6-AE27-D193FE48F8FA}" sibTransId="{2A82CF39-05D3-415D-A220-E8CD4843145B}"/>
    <dgm:cxn modelId="{46499DE6-7486-46DC-9E1A-76EEBCD2D0A2}" type="presParOf" srcId="{3383ED82-F3A8-4C71-B47E-C6397E2F2CE6}" destId="{36AE6256-73BD-4EBE-AB3A-4536B519D642}" srcOrd="0" destOrd="0" presId="urn:microsoft.com/office/officeart/2005/8/layout/hList7"/>
    <dgm:cxn modelId="{FFEA5D5A-D86C-4427-8566-B3DF54E67911}" type="presParOf" srcId="{3383ED82-F3A8-4C71-B47E-C6397E2F2CE6}" destId="{DA6A1B22-B557-4D67-999A-DFCF6B7F09FD}" srcOrd="1" destOrd="0" presId="urn:microsoft.com/office/officeart/2005/8/layout/hList7"/>
    <dgm:cxn modelId="{FB3B5F71-D3F9-43B2-A938-0C5C9924A245}" type="presParOf" srcId="{DA6A1B22-B557-4D67-999A-DFCF6B7F09FD}" destId="{0204FB4E-5F5E-4C27-83ED-1407429874A2}" srcOrd="0" destOrd="0" presId="urn:microsoft.com/office/officeart/2005/8/layout/hList7"/>
    <dgm:cxn modelId="{CA08120F-1550-4E80-B7F6-A404CA6BCB7E}" type="presParOf" srcId="{0204FB4E-5F5E-4C27-83ED-1407429874A2}" destId="{BECDFE7B-7C3F-4477-B83F-2C2D4AF97FA4}" srcOrd="0" destOrd="0" presId="urn:microsoft.com/office/officeart/2005/8/layout/hList7"/>
    <dgm:cxn modelId="{7D6A55D6-841B-487E-91AF-C5E9B8569A20}" type="presParOf" srcId="{0204FB4E-5F5E-4C27-83ED-1407429874A2}" destId="{9782875E-FEC5-4623-AFF7-CB04281E4357}" srcOrd="1" destOrd="0" presId="urn:microsoft.com/office/officeart/2005/8/layout/hList7"/>
    <dgm:cxn modelId="{59867719-00D5-4F3C-935F-2B77EC64CDD0}" type="presParOf" srcId="{0204FB4E-5F5E-4C27-83ED-1407429874A2}" destId="{1B88907C-F9EC-434C-A32D-F4CAAC494816}" srcOrd="2" destOrd="0" presId="urn:microsoft.com/office/officeart/2005/8/layout/hList7"/>
    <dgm:cxn modelId="{D1A3D98A-F29C-40AA-BBFD-FA19EB2FEDFD}" type="presParOf" srcId="{0204FB4E-5F5E-4C27-83ED-1407429874A2}" destId="{5802B330-DEF4-4CF4-8C33-8166E8972E23}" srcOrd="3" destOrd="0" presId="urn:microsoft.com/office/officeart/2005/8/layout/hList7"/>
    <dgm:cxn modelId="{45B2F616-0E41-47C3-AC15-D4BD4C297185}" type="presParOf" srcId="{DA6A1B22-B557-4D67-999A-DFCF6B7F09FD}" destId="{01A309B1-4E47-4851-A586-7A9FED34848E}" srcOrd="1" destOrd="0" presId="urn:microsoft.com/office/officeart/2005/8/layout/hList7"/>
    <dgm:cxn modelId="{9B81E7E5-BCDD-47E9-9A04-CA2DE6A68648}" type="presParOf" srcId="{DA6A1B22-B557-4D67-999A-DFCF6B7F09FD}" destId="{C06D1C96-45EB-485D-94C8-895B3ABABE22}" srcOrd="2" destOrd="0" presId="urn:microsoft.com/office/officeart/2005/8/layout/hList7"/>
    <dgm:cxn modelId="{5018FBD4-266E-4E68-992D-15F3C807D92E}" type="presParOf" srcId="{C06D1C96-45EB-485D-94C8-895B3ABABE22}" destId="{448F2A08-C1DF-4E83-A1B5-A4DEA7191A4D}" srcOrd="0" destOrd="0" presId="urn:microsoft.com/office/officeart/2005/8/layout/hList7"/>
    <dgm:cxn modelId="{0E4DA1D3-EFCA-43DF-8BFD-776E2C52809D}" type="presParOf" srcId="{C06D1C96-45EB-485D-94C8-895B3ABABE22}" destId="{CA9647CF-5529-4913-83C1-F5E3E570E05A}" srcOrd="1" destOrd="0" presId="urn:microsoft.com/office/officeart/2005/8/layout/hList7"/>
    <dgm:cxn modelId="{F35C58D4-58A6-4DF9-A53D-D5B009504A91}" type="presParOf" srcId="{C06D1C96-45EB-485D-94C8-895B3ABABE22}" destId="{AC2C36C2-049F-4333-903F-C6165099F0AF}" srcOrd="2" destOrd="0" presId="urn:microsoft.com/office/officeart/2005/8/layout/hList7"/>
    <dgm:cxn modelId="{8FC17569-D137-431B-B4C5-806C1B7B6DC3}" type="presParOf" srcId="{C06D1C96-45EB-485D-94C8-895B3ABABE22}" destId="{30668AE1-921D-4A2B-AA94-53609A297782}" srcOrd="3" destOrd="0" presId="urn:microsoft.com/office/officeart/2005/8/layout/hList7"/>
    <dgm:cxn modelId="{13FA46A5-7108-408E-AA58-CB47F5725C9B}" type="presParOf" srcId="{DA6A1B22-B557-4D67-999A-DFCF6B7F09FD}" destId="{A462AC68-94F4-4C2C-955B-90E6123ED3C1}" srcOrd="3" destOrd="0" presId="urn:microsoft.com/office/officeart/2005/8/layout/hList7"/>
    <dgm:cxn modelId="{45F4F15D-8109-45DE-91C2-B0849EA44604}" type="presParOf" srcId="{DA6A1B22-B557-4D67-999A-DFCF6B7F09FD}" destId="{F25D4250-1F3B-4F9D-B4D3-35AC471D5617}" srcOrd="4" destOrd="0" presId="urn:microsoft.com/office/officeart/2005/8/layout/hList7"/>
    <dgm:cxn modelId="{E899AAE8-7AA3-4956-AD52-13E3A111512D}" type="presParOf" srcId="{F25D4250-1F3B-4F9D-B4D3-35AC471D5617}" destId="{6A06B2C5-4F36-4DC6-956B-4B3A5CCBCE50}" srcOrd="0" destOrd="0" presId="urn:microsoft.com/office/officeart/2005/8/layout/hList7"/>
    <dgm:cxn modelId="{761DB7F5-6BC7-4BD5-897B-90783923AC0B}" type="presParOf" srcId="{F25D4250-1F3B-4F9D-B4D3-35AC471D5617}" destId="{EDFC85B8-3480-4AC0-A4E1-E43AB3F4608C}" srcOrd="1" destOrd="0" presId="urn:microsoft.com/office/officeart/2005/8/layout/hList7"/>
    <dgm:cxn modelId="{711F5097-EA51-40DD-B28B-5788A289CE69}" type="presParOf" srcId="{F25D4250-1F3B-4F9D-B4D3-35AC471D5617}" destId="{868BC19C-6487-4E70-A96F-3C4A29717FB8}" srcOrd="2" destOrd="0" presId="urn:microsoft.com/office/officeart/2005/8/layout/hList7"/>
    <dgm:cxn modelId="{550DCF50-DAAF-45A9-97EE-5A352B8FCA80}" type="presParOf" srcId="{F25D4250-1F3B-4F9D-B4D3-35AC471D5617}" destId="{C52A903A-E60D-4390-A637-2408BB159EF4}" srcOrd="3" destOrd="0" presId="urn:microsoft.com/office/officeart/2005/8/layout/hList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E5440-6BA8-432E-A25B-B3946E9E9190}">
      <dsp:nvSpPr>
        <dsp:cNvPr id="0" name=""/>
        <dsp:cNvSpPr/>
      </dsp:nvSpPr>
      <dsp:spPr>
        <a:xfrm>
          <a:off x="431938" y="1409"/>
          <a:ext cx="2962377" cy="1184951"/>
        </a:xfrm>
        <a:prstGeom prst="chevron">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Open Sans" panose="020B0606030504020204" pitchFamily="34" charset="0"/>
              <a:ea typeface="Open Sans" panose="020B0606030504020204" pitchFamily="34" charset="0"/>
              <a:cs typeface="Open Sans" panose="020B0606030504020204" pitchFamily="34" charset="0"/>
            </a:rPr>
            <a:t>Funcionales</a:t>
          </a:r>
        </a:p>
      </dsp:txBody>
      <dsp:txXfrm>
        <a:off x="1024414" y="1409"/>
        <a:ext cx="1777426" cy="1184951"/>
      </dsp:txXfrm>
    </dsp:sp>
    <dsp:sp modelId="{D6D35334-8B91-4B83-B247-AA8DA7F2907B}">
      <dsp:nvSpPr>
        <dsp:cNvPr id="0" name=""/>
        <dsp:cNvSpPr/>
      </dsp:nvSpPr>
      <dsp:spPr>
        <a:xfrm>
          <a:off x="3009206" y="102130"/>
          <a:ext cx="2458773" cy="983509"/>
        </a:xfrm>
        <a:prstGeom prst="chevron">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Rutas personalizadas</a:t>
          </a:r>
        </a:p>
      </dsp:txBody>
      <dsp:txXfrm>
        <a:off x="3500961" y="102130"/>
        <a:ext cx="1475264" cy="983509"/>
      </dsp:txXfrm>
    </dsp:sp>
    <dsp:sp modelId="{E5D36CBB-7955-461C-A023-14B16B11B53E}">
      <dsp:nvSpPr>
        <dsp:cNvPr id="0" name=""/>
        <dsp:cNvSpPr/>
      </dsp:nvSpPr>
      <dsp:spPr>
        <a:xfrm>
          <a:off x="5123752" y="102130"/>
          <a:ext cx="2458773" cy="983509"/>
        </a:xfrm>
        <a:prstGeom prst="chevron">
          <a:avLst/>
        </a:prstGeom>
        <a:solidFill>
          <a:schemeClr val="accent3">
            <a:tint val="40000"/>
            <a:alpha val="90000"/>
            <a:hueOff val="1011031"/>
            <a:satOff val="8941"/>
            <a:lumOff val="1059"/>
            <a:alphaOff val="0"/>
          </a:schemeClr>
        </a:solidFill>
        <a:ln w="19050" cap="flat" cmpd="sng" algn="ctr">
          <a:solidFill>
            <a:schemeClr val="accent3">
              <a:tint val="40000"/>
              <a:alpha val="90000"/>
              <a:hueOff val="1011031"/>
              <a:satOff val="8941"/>
              <a:lumOff val="10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Puntos de Interés sobre mapa</a:t>
          </a:r>
        </a:p>
      </dsp:txBody>
      <dsp:txXfrm>
        <a:off x="5615507" y="102130"/>
        <a:ext cx="1475264" cy="983509"/>
      </dsp:txXfrm>
    </dsp:sp>
    <dsp:sp modelId="{88CAE917-85E5-451B-B244-EF7EEAEBF8DD}">
      <dsp:nvSpPr>
        <dsp:cNvPr id="0" name=""/>
        <dsp:cNvSpPr/>
      </dsp:nvSpPr>
      <dsp:spPr>
        <a:xfrm>
          <a:off x="431938" y="1352253"/>
          <a:ext cx="2962377" cy="1184951"/>
        </a:xfrm>
        <a:prstGeom prst="chevron">
          <a:avLst/>
        </a:prstGeom>
        <a:solidFill>
          <a:schemeClr val="accent3">
            <a:hueOff val="2058582"/>
            <a:satOff val="12356"/>
            <a:lumOff val="941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Open Sans" panose="020B0606030504020204" pitchFamily="34" charset="0"/>
              <a:ea typeface="Open Sans" panose="020B0606030504020204" pitchFamily="34" charset="0"/>
              <a:cs typeface="Open Sans" panose="020B0606030504020204" pitchFamily="34" charset="0"/>
            </a:rPr>
            <a:t>No funcionales</a:t>
          </a:r>
        </a:p>
      </dsp:txBody>
      <dsp:txXfrm>
        <a:off x="1024414" y="1352253"/>
        <a:ext cx="1777426" cy="1184951"/>
      </dsp:txXfrm>
    </dsp:sp>
    <dsp:sp modelId="{69A3F31D-DF17-4CD1-95B4-5183708D471B}">
      <dsp:nvSpPr>
        <dsp:cNvPr id="0" name=""/>
        <dsp:cNvSpPr/>
      </dsp:nvSpPr>
      <dsp:spPr>
        <a:xfrm>
          <a:off x="3009206" y="1452974"/>
          <a:ext cx="2458773" cy="983509"/>
        </a:xfrm>
        <a:prstGeom prst="chevron">
          <a:avLst/>
        </a:prstGeom>
        <a:solidFill>
          <a:schemeClr val="accent3">
            <a:tint val="40000"/>
            <a:alpha val="90000"/>
            <a:hueOff val="2022062"/>
            <a:satOff val="17882"/>
            <a:lumOff val="2118"/>
            <a:alphaOff val="0"/>
          </a:schemeClr>
        </a:solidFill>
        <a:ln w="19050" cap="flat" cmpd="sng" algn="ctr">
          <a:solidFill>
            <a:schemeClr val="accent3">
              <a:tint val="40000"/>
              <a:alpha val="90000"/>
              <a:hueOff val="2022062"/>
              <a:satOff val="17882"/>
              <a:lumOff val="211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Integración LLM</a:t>
          </a:r>
        </a:p>
      </dsp:txBody>
      <dsp:txXfrm>
        <a:off x="3500961" y="1452974"/>
        <a:ext cx="1475264" cy="983509"/>
      </dsp:txXfrm>
    </dsp:sp>
    <dsp:sp modelId="{C7ABD9EC-525A-47E9-8BC2-3031A524EB44}">
      <dsp:nvSpPr>
        <dsp:cNvPr id="0" name=""/>
        <dsp:cNvSpPr/>
      </dsp:nvSpPr>
      <dsp:spPr>
        <a:xfrm>
          <a:off x="5123752" y="1452974"/>
          <a:ext cx="2458773" cy="983509"/>
        </a:xfrm>
        <a:prstGeom prst="chevron">
          <a:avLst/>
        </a:prstGeom>
        <a:solidFill>
          <a:schemeClr val="accent3">
            <a:tint val="40000"/>
            <a:alpha val="90000"/>
            <a:hueOff val="3033093"/>
            <a:satOff val="26823"/>
            <a:lumOff val="3177"/>
            <a:alphaOff val="0"/>
          </a:schemeClr>
        </a:solidFill>
        <a:ln w="19050" cap="flat" cmpd="sng" algn="ctr">
          <a:solidFill>
            <a:schemeClr val="accent3">
              <a:tint val="40000"/>
              <a:alpha val="90000"/>
              <a:hueOff val="3033093"/>
              <a:satOff val="26823"/>
              <a:lumOff val="31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Usabilidad</a:t>
          </a:r>
        </a:p>
      </dsp:txBody>
      <dsp:txXfrm>
        <a:off x="5615507" y="1452974"/>
        <a:ext cx="1475264" cy="983509"/>
      </dsp:txXfrm>
    </dsp:sp>
    <dsp:sp modelId="{465313D6-0315-449A-B6B2-1911E1FC09F9}">
      <dsp:nvSpPr>
        <dsp:cNvPr id="0" name=""/>
        <dsp:cNvSpPr/>
      </dsp:nvSpPr>
      <dsp:spPr>
        <a:xfrm>
          <a:off x="431938" y="2703097"/>
          <a:ext cx="2962377" cy="1184951"/>
        </a:xfrm>
        <a:prstGeom prst="chevron">
          <a:avLst/>
        </a:prstGeom>
        <a:solidFill>
          <a:schemeClr val="accent3">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Open Sans" panose="020B0606030504020204" pitchFamily="34" charset="0"/>
              <a:ea typeface="Open Sans" panose="020B0606030504020204" pitchFamily="34" charset="0"/>
              <a:cs typeface="Open Sans" panose="020B0606030504020204" pitchFamily="34" charset="0"/>
            </a:rPr>
            <a:t>Personales</a:t>
          </a:r>
        </a:p>
      </dsp:txBody>
      <dsp:txXfrm>
        <a:off x="1024414" y="2703097"/>
        <a:ext cx="1777426" cy="1184951"/>
      </dsp:txXfrm>
    </dsp:sp>
    <dsp:sp modelId="{3CA7F9C1-F496-4ECC-82F3-32FEF01E0CA9}">
      <dsp:nvSpPr>
        <dsp:cNvPr id="0" name=""/>
        <dsp:cNvSpPr/>
      </dsp:nvSpPr>
      <dsp:spPr>
        <a:xfrm>
          <a:off x="3009206" y="2803818"/>
          <a:ext cx="2458773" cy="983509"/>
        </a:xfrm>
        <a:prstGeom prst="chevron">
          <a:avLst/>
        </a:prstGeom>
        <a:solidFill>
          <a:schemeClr val="accent3">
            <a:tint val="40000"/>
            <a:alpha val="90000"/>
            <a:hueOff val="4044124"/>
            <a:satOff val="35764"/>
            <a:lumOff val="4236"/>
            <a:alphaOff val="0"/>
          </a:schemeClr>
        </a:solidFill>
        <a:ln w="19050" cap="flat" cmpd="sng" algn="ctr">
          <a:solidFill>
            <a:schemeClr val="accent3">
              <a:tint val="40000"/>
              <a:alpha val="90000"/>
              <a:hueOff val="4044124"/>
              <a:satOff val="35764"/>
              <a:lumOff val="42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Formación en LLM</a:t>
          </a:r>
        </a:p>
      </dsp:txBody>
      <dsp:txXfrm>
        <a:off x="3500961" y="2803818"/>
        <a:ext cx="1475264" cy="983509"/>
      </dsp:txXfrm>
    </dsp:sp>
    <dsp:sp modelId="{88183AD5-C51F-4DF5-959D-8D70F1E35EA7}">
      <dsp:nvSpPr>
        <dsp:cNvPr id="0" name=""/>
        <dsp:cNvSpPr/>
      </dsp:nvSpPr>
      <dsp:spPr>
        <a:xfrm>
          <a:off x="5123752" y="2803818"/>
          <a:ext cx="2458773" cy="983509"/>
        </a:xfrm>
        <a:prstGeom prst="chevron">
          <a:avLst/>
        </a:prstGeom>
        <a:solidFill>
          <a:schemeClr val="accent3">
            <a:tint val="40000"/>
            <a:alpha val="90000"/>
            <a:hueOff val="5055155"/>
            <a:satOff val="44705"/>
            <a:lumOff val="5295"/>
            <a:alphaOff val="0"/>
          </a:schemeClr>
        </a:solidFill>
        <a:ln w="19050" cap="flat" cmpd="sng" algn="ctr">
          <a:solidFill>
            <a:schemeClr val="accent3">
              <a:tint val="40000"/>
              <a:alpha val="90000"/>
              <a:hueOff val="5055155"/>
              <a:satOff val="44705"/>
              <a:lumOff val="529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Aplicación profesional</a:t>
          </a:r>
        </a:p>
      </dsp:txBody>
      <dsp:txXfrm>
        <a:off x="5615507" y="2803818"/>
        <a:ext cx="1475264" cy="983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05F62-C08D-40C0-8F91-DA7E8AC94588}">
      <dsp:nvSpPr>
        <dsp:cNvPr id="0" name=""/>
        <dsp:cNvSpPr/>
      </dsp:nvSpPr>
      <dsp:spPr>
        <a:xfrm>
          <a:off x="2852" y="207016"/>
          <a:ext cx="2781012" cy="1112405"/>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ES" sz="2800" kern="1200" dirty="0">
              <a:latin typeface="Open Sans" panose="020B0606030504020204" pitchFamily="34" charset="0"/>
              <a:ea typeface="Open Sans" panose="020B0606030504020204" pitchFamily="34" charset="0"/>
              <a:cs typeface="Open Sans" panose="020B0606030504020204" pitchFamily="34" charset="0"/>
            </a:rPr>
            <a:t>Visual</a:t>
          </a:r>
        </a:p>
        <a:p>
          <a:pPr marL="0" lvl="0" indent="0" algn="ctr" defTabSz="1244600">
            <a:lnSpc>
              <a:spcPct val="90000"/>
            </a:lnSpc>
            <a:spcBef>
              <a:spcPct val="0"/>
            </a:spcBef>
            <a:spcAft>
              <a:spcPct val="35000"/>
            </a:spcAft>
            <a:buNone/>
          </a:pPr>
          <a:r>
            <a:rPr lang="es-ES" sz="2800" kern="1200" dirty="0">
              <a:latin typeface="Open Sans" panose="020B0606030504020204" pitchFamily="34" charset="0"/>
              <a:ea typeface="Open Sans" panose="020B0606030504020204" pitchFamily="34" charset="0"/>
              <a:cs typeface="Open Sans" panose="020B0606030504020204" pitchFamily="34" charset="0"/>
            </a:rPr>
            <a:t>Studio Code</a:t>
          </a:r>
        </a:p>
      </dsp:txBody>
      <dsp:txXfrm>
        <a:off x="2852" y="207016"/>
        <a:ext cx="2781012" cy="1112405"/>
      </dsp:txXfrm>
    </dsp:sp>
    <dsp:sp modelId="{1D843A3D-9883-4CFA-BB61-0FE43A0443CE}">
      <dsp:nvSpPr>
        <dsp:cNvPr id="0" name=""/>
        <dsp:cNvSpPr/>
      </dsp:nvSpPr>
      <dsp:spPr>
        <a:xfrm>
          <a:off x="2852" y="1319422"/>
          <a:ext cx="2781012" cy="2588535"/>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s-ES" sz="3200" kern="1200" dirty="0" err="1">
              <a:latin typeface="Open Sans" panose="020B0606030504020204" pitchFamily="34" charset="0"/>
              <a:ea typeface="Open Sans" panose="020B0606030504020204" pitchFamily="34" charset="0"/>
              <a:cs typeface="Open Sans" panose="020B0606030504020204" pitchFamily="34" charset="0"/>
            </a:rPr>
            <a:t>Copilot</a:t>
          </a:r>
          <a:endParaRPr lang="es-ES" sz="3200" kern="1200" dirty="0">
            <a:latin typeface="Open Sans" panose="020B0606030504020204" pitchFamily="34" charset="0"/>
            <a:ea typeface="Open Sans" panose="020B0606030504020204" pitchFamily="34" charset="0"/>
            <a:cs typeface="Open Sans" panose="020B0606030504020204" pitchFamily="34" charset="0"/>
          </a:endParaRPr>
        </a:p>
        <a:p>
          <a:pPr marL="285750" lvl="1" indent="-285750" algn="l" defTabSz="1422400">
            <a:lnSpc>
              <a:spcPct val="90000"/>
            </a:lnSpc>
            <a:spcBef>
              <a:spcPct val="0"/>
            </a:spcBef>
            <a:spcAft>
              <a:spcPct val="15000"/>
            </a:spcAft>
            <a:buChar char="•"/>
          </a:pPr>
          <a:r>
            <a:rPr lang="es-ES" sz="3200" kern="1200" dirty="0">
              <a:latin typeface="Open Sans" panose="020B0606030504020204" pitchFamily="34" charset="0"/>
              <a:ea typeface="Open Sans" panose="020B0606030504020204" pitchFamily="34" charset="0"/>
              <a:cs typeface="Open Sans" panose="020B0606030504020204" pitchFamily="34" charset="0"/>
            </a:rPr>
            <a:t>Snippets</a:t>
          </a:r>
        </a:p>
        <a:p>
          <a:pPr marL="285750" lvl="1" indent="-285750" algn="l" defTabSz="1422400">
            <a:lnSpc>
              <a:spcPct val="90000"/>
            </a:lnSpc>
            <a:spcBef>
              <a:spcPct val="0"/>
            </a:spcBef>
            <a:spcAft>
              <a:spcPct val="15000"/>
            </a:spcAft>
            <a:buChar char="•"/>
          </a:pPr>
          <a:r>
            <a:rPr lang="es-ES" sz="3200" kern="1200" dirty="0" err="1">
              <a:latin typeface="Open Sans" panose="020B0606030504020204" pitchFamily="34" charset="0"/>
              <a:ea typeface="Open Sans" panose="020B0606030504020204" pitchFamily="34" charset="0"/>
              <a:cs typeface="Open Sans" panose="020B0606030504020204" pitchFamily="34" charset="0"/>
            </a:rPr>
            <a:t>Pubspec</a:t>
          </a:r>
          <a:r>
            <a:rPr lang="es-ES" sz="3200" kern="1200" dirty="0">
              <a:latin typeface="Open Sans" panose="020B0606030504020204" pitchFamily="34" charset="0"/>
              <a:ea typeface="Open Sans" panose="020B0606030504020204" pitchFamily="34" charset="0"/>
              <a:cs typeface="Open Sans" panose="020B0606030504020204" pitchFamily="34" charset="0"/>
            </a:rPr>
            <a:t> </a:t>
          </a:r>
          <a:r>
            <a:rPr lang="es-ES" sz="3200" kern="1200" dirty="0" err="1">
              <a:latin typeface="Open Sans" panose="020B0606030504020204" pitchFamily="34" charset="0"/>
              <a:ea typeface="Open Sans" panose="020B0606030504020204" pitchFamily="34" charset="0"/>
              <a:cs typeface="Open Sans" panose="020B0606030504020204" pitchFamily="34" charset="0"/>
            </a:rPr>
            <a:t>Assist</a:t>
          </a:r>
          <a:endParaRPr lang="es-ES" sz="3200" kern="1200" dirty="0">
            <a:latin typeface="Open Sans" panose="020B0606030504020204" pitchFamily="34" charset="0"/>
            <a:ea typeface="Open Sans" panose="020B0606030504020204" pitchFamily="34" charset="0"/>
            <a:cs typeface="Open Sans" panose="020B0606030504020204" pitchFamily="34" charset="0"/>
          </a:endParaRPr>
        </a:p>
      </dsp:txBody>
      <dsp:txXfrm>
        <a:off x="2852" y="1319422"/>
        <a:ext cx="2781012" cy="2588535"/>
      </dsp:txXfrm>
    </dsp:sp>
    <dsp:sp modelId="{453D3317-BFFD-4E76-B454-8FF7C5379DEC}">
      <dsp:nvSpPr>
        <dsp:cNvPr id="0" name=""/>
        <dsp:cNvSpPr/>
      </dsp:nvSpPr>
      <dsp:spPr>
        <a:xfrm>
          <a:off x="3173207" y="207016"/>
          <a:ext cx="2781012" cy="1112405"/>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pPr>
          <a:r>
            <a:rPr lang="es-ES" sz="4600" kern="1200" dirty="0">
              <a:latin typeface="Open Sans" panose="020B0606030504020204" pitchFamily="34" charset="0"/>
              <a:ea typeface="Open Sans" panose="020B0606030504020204" pitchFamily="34" charset="0"/>
              <a:cs typeface="Open Sans" panose="020B0606030504020204" pitchFamily="34" charset="0"/>
            </a:rPr>
            <a:t> </a:t>
          </a:r>
        </a:p>
      </dsp:txBody>
      <dsp:txXfrm>
        <a:off x="3173207" y="207016"/>
        <a:ext cx="2781012" cy="1112405"/>
      </dsp:txXfrm>
    </dsp:sp>
    <dsp:sp modelId="{423AEBAB-31A4-49A1-8BFA-3027C67C0290}">
      <dsp:nvSpPr>
        <dsp:cNvPr id="0" name=""/>
        <dsp:cNvSpPr/>
      </dsp:nvSpPr>
      <dsp:spPr>
        <a:xfrm>
          <a:off x="3173207" y="1319422"/>
          <a:ext cx="2781012" cy="2588535"/>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s-ES" sz="3200" kern="1200" dirty="0">
              <a:latin typeface="Open Sans" panose="020B0606030504020204" pitchFamily="34" charset="0"/>
              <a:ea typeface="Open Sans" panose="020B0606030504020204" pitchFamily="34" charset="0"/>
              <a:cs typeface="Open Sans" panose="020B0606030504020204" pitchFamily="34" charset="0"/>
            </a:rPr>
            <a:t>Gestor de estados “Flutter </a:t>
          </a:r>
          <a:r>
            <a:rPr lang="es-ES" sz="3200" kern="1200" dirty="0" err="1">
              <a:latin typeface="Open Sans" panose="020B0606030504020204" pitchFamily="34" charset="0"/>
              <a:ea typeface="Open Sans" panose="020B0606030504020204" pitchFamily="34" charset="0"/>
              <a:cs typeface="Open Sans" panose="020B0606030504020204" pitchFamily="34" charset="0"/>
            </a:rPr>
            <a:t>favorite</a:t>
          </a:r>
          <a:r>
            <a:rPr lang="es-ES" sz="3200" kern="1200" dirty="0">
              <a:latin typeface="Open Sans" panose="020B0606030504020204" pitchFamily="34" charset="0"/>
              <a:ea typeface="Open Sans" panose="020B0606030504020204" pitchFamily="34" charset="0"/>
              <a:cs typeface="Open Sans" panose="020B0606030504020204" pitchFamily="34" charset="0"/>
            </a:rPr>
            <a:t>”</a:t>
          </a:r>
        </a:p>
      </dsp:txBody>
      <dsp:txXfrm>
        <a:off x="3173207" y="1319422"/>
        <a:ext cx="2781012" cy="2588535"/>
      </dsp:txXfrm>
    </dsp:sp>
    <dsp:sp modelId="{3EEFB6EB-B506-4C6C-B8E0-F5D7AB23F4A5}">
      <dsp:nvSpPr>
        <dsp:cNvPr id="0" name=""/>
        <dsp:cNvSpPr/>
      </dsp:nvSpPr>
      <dsp:spPr>
        <a:xfrm>
          <a:off x="6343561" y="207016"/>
          <a:ext cx="2781012" cy="1112405"/>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pPr>
          <a:r>
            <a:rPr lang="es-ES" sz="4600" kern="1200" dirty="0">
              <a:latin typeface="Open Sans" panose="020B0606030504020204" pitchFamily="34" charset="0"/>
              <a:ea typeface="Open Sans" panose="020B0606030504020204" pitchFamily="34" charset="0"/>
              <a:cs typeface="Open Sans" panose="020B0606030504020204" pitchFamily="34" charset="0"/>
            </a:rPr>
            <a:t>LLM</a:t>
          </a:r>
        </a:p>
      </dsp:txBody>
      <dsp:txXfrm>
        <a:off x="6343561" y="207016"/>
        <a:ext cx="2781012" cy="1112405"/>
      </dsp:txXfrm>
    </dsp:sp>
    <dsp:sp modelId="{D7BC7A1A-D0B3-4DE1-8230-4C75CADB3C3C}">
      <dsp:nvSpPr>
        <dsp:cNvPr id="0" name=""/>
        <dsp:cNvSpPr/>
      </dsp:nvSpPr>
      <dsp:spPr>
        <a:xfrm>
          <a:off x="6343561" y="1319422"/>
          <a:ext cx="2781012" cy="2588535"/>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FE7B-7C3F-4477-B83F-2C2D4AF97FA4}">
      <dsp:nvSpPr>
        <dsp:cNvPr id="0" name=""/>
        <dsp:cNvSpPr/>
      </dsp:nvSpPr>
      <dsp:spPr>
        <a:xfrm>
          <a:off x="1661" y="0"/>
          <a:ext cx="2584423" cy="4006455"/>
        </a:xfrm>
        <a:prstGeom prst="roundRect">
          <a:avLst>
            <a:gd name="adj" fmla="val 10000"/>
          </a:avLst>
        </a:prstGeom>
        <a:solidFill>
          <a:schemeClr val="accent6">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kern="1200" dirty="0"/>
            <a:t>Gamificación</a:t>
          </a:r>
        </a:p>
      </dsp:txBody>
      <dsp:txXfrm>
        <a:off x="1661" y="1602582"/>
        <a:ext cx="2584423" cy="1602582"/>
      </dsp:txXfrm>
    </dsp:sp>
    <dsp:sp modelId="{5802B330-DEF4-4CF4-8C33-8166E8972E23}">
      <dsp:nvSpPr>
        <dsp:cNvPr id="0" name=""/>
        <dsp:cNvSpPr/>
      </dsp:nvSpPr>
      <dsp:spPr>
        <a:xfrm>
          <a:off x="460236" y="216712"/>
          <a:ext cx="1667273" cy="166727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5000" b="-1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8F2A08-C1DF-4E83-A1B5-A4DEA7191A4D}">
      <dsp:nvSpPr>
        <dsp:cNvPr id="0" name=""/>
        <dsp:cNvSpPr/>
      </dsp:nvSpPr>
      <dsp:spPr>
        <a:xfrm>
          <a:off x="2663617" y="0"/>
          <a:ext cx="2584423" cy="4006455"/>
        </a:xfrm>
        <a:prstGeom prst="roundRect">
          <a:avLst>
            <a:gd name="adj" fmla="val 10000"/>
          </a:avLst>
        </a:prstGeom>
        <a:solidFill>
          <a:schemeClr val="accent6">
            <a:shade val="50000"/>
            <a:hueOff val="277245"/>
            <a:satOff val="-21741"/>
            <a:lumOff val="3157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kern="1200" dirty="0" err="1"/>
            <a:t>Landmark</a:t>
          </a:r>
          <a:r>
            <a:rPr lang="es-ES" sz="2800" kern="1200" dirty="0"/>
            <a:t> </a:t>
          </a:r>
          <a:r>
            <a:rPr lang="es-ES" sz="2800" kern="1200" dirty="0" err="1"/>
            <a:t>Recognition</a:t>
          </a:r>
          <a:endParaRPr lang="es-ES" sz="2800" kern="1200" dirty="0"/>
        </a:p>
      </dsp:txBody>
      <dsp:txXfrm>
        <a:off x="2663617" y="1602582"/>
        <a:ext cx="2584423" cy="1602582"/>
      </dsp:txXfrm>
    </dsp:sp>
    <dsp:sp modelId="{30668AE1-921D-4A2B-AA94-53609A297782}">
      <dsp:nvSpPr>
        <dsp:cNvPr id="0" name=""/>
        <dsp:cNvSpPr/>
      </dsp:nvSpPr>
      <dsp:spPr>
        <a:xfrm>
          <a:off x="3288754" y="240387"/>
          <a:ext cx="1334149" cy="133414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06B2C5-4F36-4DC6-956B-4B3A5CCBCE50}">
      <dsp:nvSpPr>
        <dsp:cNvPr id="0" name=""/>
        <dsp:cNvSpPr/>
      </dsp:nvSpPr>
      <dsp:spPr>
        <a:xfrm>
          <a:off x="5325573" y="0"/>
          <a:ext cx="2584423" cy="4006455"/>
        </a:xfrm>
        <a:prstGeom prst="roundRect">
          <a:avLst>
            <a:gd name="adj" fmla="val 10000"/>
          </a:avLst>
        </a:prstGeom>
        <a:solidFill>
          <a:schemeClr val="accent6">
            <a:shade val="50000"/>
            <a:hueOff val="277245"/>
            <a:satOff val="-21741"/>
            <a:lumOff val="3157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s-ES" sz="2800" kern="1200" dirty="0"/>
            <a:t>Expansión </a:t>
          </a:r>
        </a:p>
        <a:p>
          <a:pPr marL="0" lvl="0" indent="0" algn="ctr" defTabSz="1244600">
            <a:lnSpc>
              <a:spcPct val="90000"/>
            </a:lnSpc>
            <a:spcBef>
              <a:spcPct val="0"/>
            </a:spcBef>
            <a:spcAft>
              <a:spcPct val="35000"/>
            </a:spcAft>
            <a:buNone/>
          </a:pPr>
          <a:r>
            <a:rPr lang="es-ES" sz="2800" kern="1200" dirty="0"/>
            <a:t>Eco City Tours+</a:t>
          </a:r>
        </a:p>
      </dsp:txBody>
      <dsp:txXfrm>
        <a:off x="5325573" y="1602582"/>
        <a:ext cx="2584423" cy="1602582"/>
      </dsp:txXfrm>
    </dsp:sp>
    <dsp:sp modelId="{C52A903A-E60D-4390-A637-2408BB159EF4}">
      <dsp:nvSpPr>
        <dsp:cNvPr id="0" name=""/>
        <dsp:cNvSpPr/>
      </dsp:nvSpPr>
      <dsp:spPr>
        <a:xfrm>
          <a:off x="5950710" y="240387"/>
          <a:ext cx="1334149" cy="133414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61000" b="-6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AE6256-73BD-4EBE-AB3A-4536B519D642}">
      <dsp:nvSpPr>
        <dsp:cNvPr id="0" name=""/>
        <dsp:cNvSpPr/>
      </dsp:nvSpPr>
      <dsp:spPr>
        <a:xfrm>
          <a:off x="316466" y="3205164"/>
          <a:ext cx="7278725" cy="600968"/>
        </a:xfrm>
        <a:prstGeom prst="leftRightArrow">
          <a:avLst/>
        </a:prstGeom>
        <a:solidFill>
          <a:schemeClr val="accent6">
            <a:tint val="55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E2670-2E2E-4DF0-A5CE-C520C17714B0}" type="datetimeFigureOut">
              <a:rPr lang="es-ES" smtClean="0"/>
              <a:t>02/01/2025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A237C3-020F-4EE4-8AA8-AF32267174DC}" type="slidenum">
              <a:rPr lang="es-ES" smtClean="0"/>
              <a:t>‹Nº›</a:t>
            </a:fld>
            <a:endParaRPr lang="es-ES"/>
          </a:p>
        </p:txBody>
      </p:sp>
    </p:spTree>
    <p:extLst>
      <p:ext uri="{BB962C8B-B14F-4D97-AF65-F5344CB8AC3E}">
        <p14:creationId xmlns:p14="http://schemas.microsoft.com/office/powerpoint/2010/main" val="6751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Diapositiva 1: Título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dirty="0"/>
              <a:t>Hola, soy Fernando Pisot Serrano, alumno de la Ingeniería Informática de la Universidad de Burgos y voy a presentar mi Trabajo de Fin de Grado. Se trata de Eco City Tours, una aplicación móvil para la generación de rutas turísticas sostenibles propuestas por un modelo de lenguaje de gran escala.</a:t>
            </a:r>
          </a:p>
        </p:txBody>
      </p:sp>
      <p:sp>
        <p:nvSpPr>
          <p:cNvPr id="4" name="Marcador de número de diapositiva 3"/>
          <p:cNvSpPr>
            <a:spLocks noGrp="1"/>
          </p:cNvSpPr>
          <p:nvPr>
            <p:ph type="sldNum" sz="quarter" idx="5"/>
          </p:nvPr>
        </p:nvSpPr>
        <p:spPr/>
        <p:txBody>
          <a:bodyPr/>
          <a:lstStyle/>
          <a:p>
            <a:fld id="{8EA237C3-020F-4EE4-8AA8-AF32267174DC}" type="slidenum">
              <a:rPr lang="es-ES" smtClean="0"/>
              <a:t>1</a:t>
            </a:fld>
            <a:endParaRPr lang="es-ES"/>
          </a:p>
        </p:txBody>
      </p:sp>
    </p:spTree>
    <p:extLst>
      <p:ext uri="{BB962C8B-B14F-4D97-AF65-F5344CB8AC3E}">
        <p14:creationId xmlns:p14="http://schemas.microsoft.com/office/powerpoint/2010/main" val="766582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5139B-76F8-5D33-F49D-00BBE4CCB1C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2EF1C5-A816-1EC3-5589-5C55CC09A90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B0C4522-B7C4-B159-42CB-1EAFBB49E077}"/>
              </a:ext>
            </a:extLst>
          </p:cNvPr>
          <p:cNvSpPr>
            <a:spLocks noGrp="1"/>
          </p:cNvSpPr>
          <p:nvPr>
            <p:ph type="body" idx="1"/>
          </p:nvPr>
        </p:nvSpPr>
        <p:spPr/>
        <p:txBody>
          <a:bodyPr/>
          <a:lstStyle/>
          <a:p>
            <a:r>
              <a:rPr lang="es-ES" dirty="0"/>
              <a:t>LÍNEAS FUTURAS</a:t>
            </a:r>
          </a:p>
          <a:p>
            <a:r>
              <a:rPr lang="es-ES" dirty="0"/>
              <a:t>Durante el desarrollo de la aplicación han surgido algunas líneas de trabajo. Algunas de las más atractivas podrían ser un servicio de reconocimiento de monumentos a través de la cámara del dispositivo, de hecho Firebase que está implantado en el proyecto tiene un módulo de </a:t>
            </a:r>
            <a:r>
              <a:rPr lang="es-ES" dirty="0" err="1"/>
              <a:t>Landmark</a:t>
            </a:r>
            <a:r>
              <a:rPr lang="es-ES" dirty="0"/>
              <a:t> </a:t>
            </a:r>
            <a:r>
              <a:rPr lang="es-ES" dirty="0" err="1"/>
              <a:t>Recognition</a:t>
            </a:r>
            <a:r>
              <a:rPr lang="es-ES" dirty="0"/>
              <a:t> que podría ser interesante explorar. Esto abriría la puerta a características como recompensas por visitar un lugar en concreto o por distancia recorrida como hacen algunos juegos de realidad aumentada. Actualmente la identificación de usuario es anónima pero para desarrollar estas tecnologías harían falta poner nombre y contraseña a los usuarios dando pie así a otros usos como valorar tours creados por un usuario permitiendo compartir resultados o la búsqueda de tours generados por otros usuarios. En definitiva muchas opciones todas ellas muy interesantes.</a:t>
            </a:r>
          </a:p>
        </p:txBody>
      </p:sp>
      <p:sp>
        <p:nvSpPr>
          <p:cNvPr id="4" name="Marcador de número de diapositiva 3">
            <a:extLst>
              <a:ext uri="{FF2B5EF4-FFF2-40B4-BE49-F238E27FC236}">
                <a16:creationId xmlns:a16="http://schemas.microsoft.com/office/drawing/2014/main" id="{A892D5D4-320B-1FF1-3014-BAFE662CA875}"/>
              </a:ext>
            </a:extLst>
          </p:cNvPr>
          <p:cNvSpPr>
            <a:spLocks noGrp="1"/>
          </p:cNvSpPr>
          <p:nvPr>
            <p:ph type="sldNum" sz="quarter" idx="5"/>
          </p:nvPr>
        </p:nvSpPr>
        <p:spPr/>
        <p:txBody>
          <a:bodyPr/>
          <a:lstStyle/>
          <a:p>
            <a:fld id="{8EA237C3-020F-4EE4-8AA8-AF32267174DC}" type="slidenum">
              <a:rPr lang="es-ES" smtClean="0"/>
              <a:t>10</a:t>
            </a:fld>
            <a:endParaRPr lang="es-ES"/>
          </a:p>
        </p:txBody>
      </p:sp>
    </p:spTree>
    <p:extLst>
      <p:ext uri="{BB962C8B-B14F-4D97-AF65-F5344CB8AC3E}">
        <p14:creationId xmlns:p14="http://schemas.microsoft.com/office/powerpoint/2010/main" val="270409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4B4C9-BE21-DB32-7910-43BE63D6CA7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F13142A-372C-B368-BF2B-D22BEF60338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A1030A1-B076-5E29-AA47-E63AC32B5FA7}"/>
              </a:ext>
            </a:extLst>
          </p:cNvPr>
          <p:cNvSpPr>
            <a:spLocks noGrp="1"/>
          </p:cNvSpPr>
          <p:nvPr>
            <p:ph type="body" idx="1"/>
          </p:nvPr>
        </p:nvSpPr>
        <p:spPr/>
        <p:txBody>
          <a:bodyPr/>
          <a:lstStyle/>
          <a:p>
            <a:r>
              <a:rPr lang="es-ES" u="sng" dirty="0"/>
              <a:t>DESPEDIDA</a:t>
            </a:r>
          </a:p>
          <a:p>
            <a:r>
              <a:rPr lang="es-ES" b="0" u="none" dirty="0"/>
              <a:t>Y nada más, ésta ha sido la presentación de Eco City Tours. Para más información acerca de los contenidos de este Trabajo de Fin de Grado puede consultar la documentación del proyecto, visitar el repositorio en </a:t>
            </a:r>
            <a:r>
              <a:rPr lang="es-ES" b="0" u="none" dirty="0" err="1"/>
              <a:t>github</a:t>
            </a:r>
            <a:r>
              <a:rPr lang="es-ES" b="0" u="none" dirty="0"/>
              <a:t> o ponerse en contacto conmigo por correo. Gracias por su atención, un saludo!</a:t>
            </a:r>
          </a:p>
        </p:txBody>
      </p:sp>
      <p:sp>
        <p:nvSpPr>
          <p:cNvPr id="4" name="Marcador de número de diapositiva 3">
            <a:extLst>
              <a:ext uri="{FF2B5EF4-FFF2-40B4-BE49-F238E27FC236}">
                <a16:creationId xmlns:a16="http://schemas.microsoft.com/office/drawing/2014/main" id="{3950392C-C1E9-49CB-6DDF-BA73487C2B6E}"/>
              </a:ext>
            </a:extLst>
          </p:cNvPr>
          <p:cNvSpPr>
            <a:spLocks noGrp="1"/>
          </p:cNvSpPr>
          <p:nvPr>
            <p:ph type="sldNum" sz="quarter" idx="5"/>
          </p:nvPr>
        </p:nvSpPr>
        <p:spPr/>
        <p:txBody>
          <a:bodyPr/>
          <a:lstStyle/>
          <a:p>
            <a:fld id="{8EA237C3-020F-4EE4-8AA8-AF32267174DC}" type="slidenum">
              <a:rPr lang="es-ES" smtClean="0"/>
              <a:t>11</a:t>
            </a:fld>
            <a:endParaRPr lang="es-ES"/>
          </a:p>
        </p:txBody>
      </p:sp>
    </p:spTree>
    <p:extLst>
      <p:ext uri="{BB962C8B-B14F-4D97-AF65-F5344CB8AC3E}">
        <p14:creationId xmlns:p14="http://schemas.microsoft.com/office/powerpoint/2010/main" val="710687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PRESENTACIÓN PARA DEMO</a:t>
            </a:r>
          </a:p>
        </p:txBody>
      </p:sp>
      <p:sp>
        <p:nvSpPr>
          <p:cNvPr id="4" name="Marcador de número de diapositiva 3"/>
          <p:cNvSpPr>
            <a:spLocks noGrp="1"/>
          </p:cNvSpPr>
          <p:nvPr>
            <p:ph type="sldNum" sz="quarter" idx="5"/>
          </p:nvPr>
        </p:nvSpPr>
        <p:spPr/>
        <p:txBody>
          <a:bodyPr/>
          <a:lstStyle/>
          <a:p>
            <a:fld id="{8EA237C3-020F-4EE4-8AA8-AF32267174DC}" type="slidenum">
              <a:rPr lang="es-ES" smtClean="0"/>
              <a:t>12</a:t>
            </a:fld>
            <a:endParaRPr lang="es-ES"/>
          </a:p>
        </p:txBody>
      </p:sp>
    </p:spTree>
    <p:extLst>
      <p:ext uri="{BB962C8B-B14F-4D97-AF65-F5344CB8AC3E}">
        <p14:creationId xmlns:p14="http://schemas.microsoft.com/office/powerpoint/2010/main" val="37405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buFont typeface="Arial" panose="020B0604020202020204" pitchFamily="34" charset="0"/>
              <a:buChar char="•"/>
            </a:pPr>
            <a:r>
              <a:rPr lang="es-ES" b="1" dirty="0"/>
              <a:t>Diapositiva 2: Introducción</a:t>
            </a:r>
          </a:p>
          <a:p>
            <a:pPr>
              <a:buFont typeface="Arial" panose="020B0604020202020204" pitchFamily="34" charset="0"/>
              <a:buChar char="•"/>
            </a:pPr>
            <a:r>
              <a:rPr lang="es-ES" dirty="0"/>
              <a:t> Eco City Tours nace de la oportunidad de dotar de herramientas para luchar contra un problema que enfrentan las ciudades de hoy en día.</a:t>
            </a:r>
          </a:p>
          <a:p>
            <a:r>
              <a:rPr lang="es-ES" dirty="0"/>
              <a:t>No es otro que el turismo masivo como catalizador de la gentrificación que tiene asociados problemas económicos, de convivencia, de falta de recursos </a:t>
            </a:r>
            <a:r>
              <a:rPr lang="es-ES" dirty="0" err="1"/>
              <a:t>etc</a:t>
            </a:r>
            <a:r>
              <a:rPr lang="es-ES" dirty="0"/>
              <a:t>, algunos ejemplos se pueden ver en ciudades como las de las imágenes: Venecia o Barcelona.  Pero el turismo como tal no es perverso, es una fuente de ingresos fundamental para el crecimiento de las comunidades locales. Fomentar el Turismo Sostenible por tanto se convierte en una gran oportunidad para intentar contrarrestar la deriva actual. Tanto es así que en este marco de trabajo se sustenta uno de los Objetivos de Desarrollo Sostenible de la ONU como parte de la Agenda 2030 llamado Ciudades y Comunidades Sostenibles. El ODS11</a:t>
            </a:r>
          </a:p>
        </p:txBody>
      </p:sp>
      <p:sp>
        <p:nvSpPr>
          <p:cNvPr id="4" name="Marcador de número de diapositiva 3"/>
          <p:cNvSpPr>
            <a:spLocks noGrp="1"/>
          </p:cNvSpPr>
          <p:nvPr>
            <p:ph type="sldNum" sz="quarter" idx="5"/>
          </p:nvPr>
        </p:nvSpPr>
        <p:spPr/>
        <p:txBody>
          <a:bodyPr/>
          <a:lstStyle/>
          <a:p>
            <a:fld id="{8EA237C3-020F-4EE4-8AA8-AF32267174DC}" type="slidenum">
              <a:rPr lang="es-ES" smtClean="0"/>
              <a:t>2</a:t>
            </a:fld>
            <a:endParaRPr lang="es-ES"/>
          </a:p>
        </p:txBody>
      </p:sp>
    </p:spTree>
    <p:extLst>
      <p:ext uri="{BB962C8B-B14F-4D97-AF65-F5344CB8AC3E}">
        <p14:creationId xmlns:p14="http://schemas.microsoft.com/office/powerpoint/2010/main" val="3720374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85204-6B20-27DF-0327-ED980753CE8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07B54D6-158D-6A7C-9CC9-31453CCBC57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DC4E328-3E79-BC60-5636-57AC1A394619}"/>
              </a:ext>
            </a:extLst>
          </p:cNvPr>
          <p:cNvSpPr>
            <a:spLocks noGrp="1"/>
          </p:cNvSpPr>
          <p:nvPr>
            <p:ph type="body" idx="1"/>
          </p:nvPr>
        </p:nvSpPr>
        <p:spPr/>
        <p:txBody>
          <a:bodyPr/>
          <a:lstStyle/>
          <a:p>
            <a:r>
              <a:rPr lang="es-ES" dirty="0"/>
              <a:t>Frente al problema de la gentrificación y el turismo masivo se presenta Eco City Tours que aúna estos esfuerzos para potenciar el ODS11 a través de una aplicación móvil desarrollada en </a:t>
            </a:r>
            <a:r>
              <a:rPr lang="es-ES" dirty="0" err="1"/>
              <a:t>Flutter</a:t>
            </a:r>
            <a:r>
              <a:rPr lang="es-ES" dirty="0"/>
              <a:t> que propone al usuario rutas turísticas sostenibles. </a:t>
            </a:r>
          </a:p>
          <a:p>
            <a:r>
              <a:rPr lang="es-ES" dirty="0"/>
              <a:t>Se trata de una herramienta que va a promocionar rutas no motorizadas, que conectan lugares de interés con el objetivo de fomentar la movilidad sostenible.</a:t>
            </a:r>
          </a:p>
          <a:p>
            <a:r>
              <a:rPr lang="es-ES" dirty="0"/>
              <a:t>Las rutas se muestran sobre un mapa usando tecnologías de información geográfica y los Puntos de Interés se enriquecen con información detallada sobre lugares turísticos mediante el uso de Modelos de Lenguaje de Gran Escala o </a:t>
            </a:r>
            <a:r>
              <a:rPr lang="es-ES" dirty="0" err="1"/>
              <a:t>LLMs</a:t>
            </a:r>
            <a:r>
              <a:rPr lang="es-ES" dirty="0"/>
              <a:t> en este caso Gemini-Pro 1.5. Este servicio y el uso de otros como Google Places completa un ecosistema para la aplicación basado en herramientas de Google.</a:t>
            </a:r>
          </a:p>
        </p:txBody>
      </p:sp>
      <p:sp>
        <p:nvSpPr>
          <p:cNvPr id="4" name="Marcador de número de diapositiva 3">
            <a:extLst>
              <a:ext uri="{FF2B5EF4-FFF2-40B4-BE49-F238E27FC236}">
                <a16:creationId xmlns:a16="http://schemas.microsoft.com/office/drawing/2014/main" id="{CB476F7C-E43E-326B-2FBA-5B2D00496E8D}"/>
              </a:ext>
            </a:extLst>
          </p:cNvPr>
          <p:cNvSpPr>
            <a:spLocks noGrp="1"/>
          </p:cNvSpPr>
          <p:nvPr>
            <p:ph type="sldNum" sz="quarter" idx="5"/>
          </p:nvPr>
        </p:nvSpPr>
        <p:spPr/>
        <p:txBody>
          <a:bodyPr/>
          <a:lstStyle/>
          <a:p>
            <a:fld id="{8EA237C3-020F-4EE4-8AA8-AF32267174DC}" type="slidenum">
              <a:rPr lang="es-ES" smtClean="0"/>
              <a:t>3</a:t>
            </a:fld>
            <a:endParaRPr lang="es-ES"/>
          </a:p>
        </p:txBody>
      </p:sp>
    </p:spTree>
    <p:extLst>
      <p:ext uri="{BB962C8B-B14F-4D97-AF65-F5344CB8AC3E}">
        <p14:creationId xmlns:p14="http://schemas.microsoft.com/office/powerpoint/2010/main" val="3545671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73722-32E1-7EEF-F08F-5EA10FB3FF8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9E820F6-80A3-64B6-E5C7-9D153B24834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EC3F398-6459-C14A-0694-B9721043CAD5}"/>
              </a:ext>
            </a:extLst>
          </p:cNvPr>
          <p:cNvSpPr>
            <a:spLocks noGrp="1"/>
          </p:cNvSpPr>
          <p:nvPr>
            <p:ph type="body" idx="1"/>
          </p:nvPr>
        </p:nvSpPr>
        <p:spPr/>
        <p:txBody>
          <a:bodyPr/>
          <a:lstStyle/>
          <a:p>
            <a:r>
              <a:rPr lang="es-ES" dirty="0"/>
              <a:t>OBJETIVOS:</a:t>
            </a:r>
          </a:p>
          <a:p>
            <a:r>
              <a:rPr lang="es-ES" dirty="0"/>
              <a:t>Los objetivos a la hora de crear esta aplicación fueron los siguientes: </a:t>
            </a:r>
          </a:p>
          <a:p>
            <a:r>
              <a:rPr lang="es-ES" dirty="0"/>
              <a:t>En cuanto a los </a:t>
            </a:r>
            <a:r>
              <a:rPr lang="es-ES" b="1" dirty="0"/>
              <a:t>objetivos funcionales</a:t>
            </a:r>
            <a:r>
              <a:rPr lang="es-ES" dirty="0"/>
              <a:t>, la aplicación es capaz de generar rutas turísticas personalizadas basadas en información que el usuario aporta al sistema como sus gustos a la hora de viajar o el medio de transporte que quiere utilizar. Y esta información será representada sobre un mapa indicando una ruta para ciclistas o peatones según indique el usuario al sistema.</a:t>
            </a:r>
          </a:p>
          <a:p>
            <a:r>
              <a:rPr lang="es-ES" dirty="0"/>
              <a:t>Usabilidad, preferencia por herramientas open-</a:t>
            </a:r>
            <a:r>
              <a:rPr lang="es-ES" dirty="0" err="1"/>
              <a:t>source</a:t>
            </a:r>
            <a:r>
              <a:rPr lang="es-ES" dirty="0"/>
              <a:t> y la integración de inteligencia artificial serían objetivos que abarcan aspectos no funcionales.</a:t>
            </a:r>
          </a:p>
          <a:p>
            <a:r>
              <a:rPr lang="es-ES" dirty="0"/>
              <a:t>Y personalmente además de cumplir con estos requisitos he querido obtener una formación en modelos LLM que pueda servir de guía para otras personas que puedan beneficiarse de un trabajo de </a:t>
            </a:r>
            <a:r>
              <a:rPr lang="es-ES" dirty="0" err="1"/>
              <a:t>prompting</a:t>
            </a:r>
            <a:r>
              <a:rPr lang="es-ES" dirty="0"/>
              <a:t> que se ha seguido para obtener la mejor herramienta para este objetivo concreto y herramientas generales para su aprendizaje y adaptación a otros casos donde se puedan emplear estos modelos de lenguaje a gran escala como origen de datos. Por último y debido a una formación que he seguido en </a:t>
            </a:r>
            <a:r>
              <a:rPr lang="es-ES" dirty="0" err="1"/>
              <a:t>Flutter</a:t>
            </a:r>
            <a:r>
              <a:rPr lang="es-ES" dirty="0"/>
              <a:t> a lo largo de estos años obtener una aplicación de aspecto lo más profesional posible era una gran meta para mi. Además, este proyecto supone la finalización de mi formación como Ingeniero Informático.</a:t>
            </a:r>
          </a:p>
        </p:txBody>
      </p:sp>
      <p:sp>
        <p:nvSpPr>
          <p:cNvPr id="4" name="Marcador de número de diapositiva 3">
            <a:extLst>
              <a:ext uri="{FF2B5EF4-FFF2-40B4-BE49-F238E27FC236}">
                <a16:creationId xmlns:a16="http://schemas.microsoft.com/office/drawing/2014/main" id="{6238B372-B3C3-7799-5EB1-5242196D9458}"/>
              </a:ext>
            </a:extLst>
          </p:cNvPr>
          <p:cNvSpPr>
            <a:spLocks noGrp="1"/>
          </p:cNvSpPr>
          <p:nvPr>
            <p:ph type="sldNum" sz="quarter" idx="5"/>
          </p:nvPr>
        </p:nvSpPr>
        <p:spPr/>
        <p:txBody>
          <a:bodyPr/>
          <a:lstStyle/>
          <a:p>
            <a:fld id="{8EA237C3-020F-4EE4-8AA8-AF32267174DC}" type="slidenum">
              <a:rPr lang="es-ES" smtClean="0"/>
              <a:t>4</a:t>
            </a:fld>
            <a:endParaRPr lang="es-ES"/>
          </a:p>
        </p:txBody>
      </p:sp>
    </p:spTree>
    <p:extLst>
      <p:ext uri="{BB962C8B-B14F-4D97-AF65-F5344CB8AC3E}">
        <p14:creationId xmlns:p14="http://schemas.microsoft.com/office/powerpoint/2010/main" val="262232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7F135-F2D1-019F-3AB7-D017983778C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BCF6388-C719-406D-286E-06EC1CDE507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0FAFDF3-3651-FFE7-8C38-F871B8893681}"/>
              </a:ext>
            </a:extLst>
          </p:cNvPr>
          <p:cNvSpPr>
            <a:spLocks noGrp="1"/>
          </p:cNvSpPr>
          <p:nvPr>
            <p:ph type="body" idx="1"/>
          </p:nvPr>
        </p:nvSpPr>
        <p:spPr/>
        <p:txBody>
          <a:bodyPr/>
          <a:lstStyle/>
          <a:p>
            <a:r>
              <a:rPr lang="es-ES" dirty="0"/>
              <a:t>CONCEPTOS TEÓRICOS:</a:t>
            </a:r>
          </a:p>
          <a:p>
            <a:r>
              <a:rPr lang="es-ES" dirty="0"/>
              <a:t>Los conceptos teóricos que permiten comprender los diferentes engranajes de Eco City Tours son varios. La primera pieza serían son los </a:t>
            </a:r>
            <a:r>
              <a:rPr lang="es-ES" b="1" dirty="0"/>
              <a:t>Sistemas de Información Geográfica (GIS o SIG). </a:t>
            </a:r>
            <a:r>
              <a:rPr lang="es-ES" b="0" dirty="0"/>
              <a:t>Resumiendo, un GIS </a:t>
            </a:r>
            <a:r>
              <a:rPr lang="es-ES" dirty="0"/>
              <a:t>es cualquier herramienta cuya información está georreferenciada, contienen unas coordenadas que permiten situarlo en el espacio: se usan varias herramientas GIS en Eco City Tours: la geocodificación que es el servicio por el cual dado un lugar devuelve sus coordenadas, por ejemplo indican que la Catedral de Burgos tiene esas coordenadas, la navegación de rutas entre varios puntos de interés y el servicio de mapas para mostrar los resultados sobre un mapa personalizado.</a:t>
            </a:r>
          </a:p>
        </p:txBody>
      </p:sp>
      <p:sp>
        <p:nvSpPr>
          <p:cNvPr id="4" name="Marcador de número de diapositiva 3">
            <a:extLst>
              <a:ext uri="{FF2B5EF4-FFF2-40B4-BE49-F238E27FC236}">
                <a16:creationId xmlns:a16="http://schemas.microsoft.com/office/drawing/2014/main" id="{DB067490-EF4A-BE30-5211-C74868BD8250}"/>
              </a:ext>
            </a:extLst>
          </p:cNvPr>
          <p:cNvSpPr>
            <a:spLocks noGrp="1"/>
          </p:cNvSpPr>
          <p:nvPr>
            <p:ph type="sldNum" sz="quarter" idx="5"/>
          </p:nvPr>
        </p:nvSpPr>
        <p:spPr/>
        <p:txBody>
          <a:bodyPr/>
          <a:lstStyle/>
          <a:p>
            <a:fld id="{8EA237C3-020F-4EE4-8AA8-AF32267174DC}" type="slidenum">
              <a:rPr lang="es-ES" smtClean="0"/>
              <a:t>5</a:t>
            </a:fld>
            <a:endParaRPr lang="es-ES"/>
          </a:p>
        </p:txBody>
      </p:sp>
    </p:spTree>
    <p:extLst>
      <p:ext uri="{BB962C8B-B14F-4D97-AF65-F5344CB8AC3E}">
        <p14:creationId xmlns:p14="http://schemas.microsoft.com/office/powerpoint/2010/main" val="170527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88FED-9F96-1BA5-3CF2-42C80B746E4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2696EA2-0E63-372B-F47C-F367318449A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3EB76F9-0B7E-AD37-9FC1-F7C9216DC163}"/>
              </a:ext>
            </a:extLst>
          </p:cNvPr>
          <p:cNvSpPr>
            <a:spLocks noGrp="1"/>
          </p:cNvSpPr>
          <p:nvPr>
            <p:ph type="body" idx="1"/>
          </p:nvPr>
        </p:nvSpPr>
        <p:spPr/>
        <p:txBody>
          <a:bodyPr/>
          <a:lstStyle/>
          <a:p>
            <a:r>
              <a:rPr lang="es-ES" dirty="0"/>
              <a:t>Otra de las piezas vitales de Eco City Tours son los modelos LLM. A la vez que se desarrollaba la aplicación se estudiaba la mejor manera de obtener la información a través de un modelo LLM. Se trabajó en varios prototipos que están también en el repositorio de este proyecto donde se puede ver cómo se desarrolla un diálogo con diferentes modelos, elaborado usando una serie de técnicas como el </a:t>
            </a:r>
            <a:r>
              <a:rPr lang="es-ES" dirty="0" err="1"/>
              <a:t>tool</a:t>
            </a:r>
            <a:r>
              <a:rPr lang="es-ES" dirty="0"/>
              <a:t> </a:t>
            </a:r>
            <a:r>
              <a:rPr lang="es-ES" dirty="0" err="1"/>
              <a:t>calling</a:t>
            </a:r>
            <a:r>
              <a:rPr lang="es-ES" dirty="0"/>
              <a:t> para obtener una salida del modelo en formato </a:t>
            </a:r>
            <a:r>
              <a:rPr lang="es-ES" dirty="0" err="1"/>
              <a:t>json</a:t>
            </a:r>
            <a:r>
              <a:rPr lang="es-ES" dirty="0"/>
              <a:t> o técnicas cómo RAG o el uso de agentes. Se obtuvieron unas conclusiones debido a esta experimentación que dieron como resultado la interacción presente en Eco City Tours.</a:t>
            </a:r>
          </a:p>
          <a:p>
            <a:endParaRPr lang="es-ES" dirty="0"/>
          </a:p>
        </p:txBody>
      </p:sp>
      <p:sp>
        <p:nvSpPr>
          <p:cNvPr id="4" name="Marcador de número de diapositiva 3">
            <a:extLst>
              <a:ext uri="{FF2B5EF4-FFF2-40B4-BE49-F238E27FC236}">
                <a16:creationId xmlns:a16="http://schemas.microsoft.com/office/drawing/2014/main" id="{87E206DC-AE8B-AF19-B73B-3EF008D5C84C}"/>
              </a:ext>
            </a:extLst>
          </p:cNvPr>
          <p:cNvSpPr>
            <a:spLocks noGrp="1"/>
          </p:cNvSpPr>
          <p:nvPr>
            <p:ph type="sldNum" sz="quarter" idx="5"/>
          </p:nvPr>
        </p:nvSpPr>
        <p:spPr/>
        <p:txBody>
          <a:bodyPr/>
          <a:lstStyle/>
          <a:p>
            <a:fld id="{8EA237C3-020F-4EE4-8AA8-AF32267174DC}" type="slidenum">
              <a:rPr lang="es-ES" smtClean="0"/>
              <a:t>6</a:t>
            </a:fld>
            <a:endParaRPr lang="es-ES"/>
          </a:p>
        </p:txBody>
      </p:sp>
    </p:spTree>
    <p:extLst>
      <p:ext uri="{BB962C8B-B14F-4D97-AF65-F5344CB8AC3E}">
        <p14:creationId xmlns:p14="http://schemas.microsoft.com/office/powerpoint/2010/main" val="3482092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4A73A-DBAC-75C0-1CCD-7D7E7DFE7BF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AF53E4D-4DB4-7C55-5BF6-CA20FB435DD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F052100-6DDC-0D86-F9CB-A51FBF34BADD}"/>
              </a:ext>
            </a:extLst>
          </p:cNvPr>
          <p:cNvSpPr>
            <a:spLocks noGrp="1"/>
          </p:cNvSpPr>
          <p:nvPr>
            <p:ph type="body" idx="1"/>
          </p:nvPr>
        </p:nvSpPr>
        <p:spPr/>
        <p:txBody>
          <a:bodyPr/>
          <a:lstStyle/>
          <a:p>
            <a:r>
              <a:rPr lang="es-ES" dirty="0"/>
              <a:t>Como ya hemos mencionado Eco City Tours está basado teóricamente en un fomento de los Objetivos de Desarrollo Sostenible, de este engranaje destacaríamos el ODS11 que ya hemos mencionado de Ciudades y Comunidades Sostenibles destacando su factor multiplicador que hace que otros ODS se vean afectados por él.</a:t>
            </a:r>
          </a:p>
          <a:p>
            <a:r>
              <a:rPr lang="es-ES" dirty="0"/>
              <a:t>Por último mencionar que se ha seguido una metodología Ágil usando el método SCRUM con herramientas como </a:t>
            </a:r>
            <a:r>
              <a:rPr lang="es-ES" dirty="0" err="1"/>
              <a:t>Github</a:t>
            </a:r>
            <a:r>
              <a:rPr lang="es-ES" dirty="0"/>
              <a:t>, Zube o </a:t>
            </a:r>
            <a:r>
              <a:rPr lang="es-ES" dirty="0" err="1"/>
              <a:t>SonarCloud</a:t>
            </a:r>
            <a:r>
              <a:rPr lang="es-ES" dirty="0"/>
              <a:t> como control de calidad del código utilizando flujos de trabajo de integración continua automática que en cada despliegue compilan el proyecto, realiza una batería de </a:t>
            </a:r>
            <a:r>
              <a:rPr lang="es-ES" dirty="0" err="1"/>
              <a:t>tests</a:t>
            </a:r>
            <a:r>
              <a:rPr lang="es-ES" dirty="0"/>
              <a:t> y determina la calidad del nuevo código. </a:t>
            </a:r>
          </a:p>
        </p:txBody>
      </p:sp>
      <p:sp>
        <p:nvSpPr>
          <p:cNvPr id="4" name="Marcador de número de diapositiva 3">
            <a:extLst>
              <a:ext uri="{FF2B5EF4-FFF2-40B4-BE49-F238E27FC236}">
                <a16:creationId xmlns:a16="http://schemas.microsoft.com/office/drawing/2014/main" id="{FD5EE00A-A732-B972-7554-2D2DA65C2551}"/>
              </a:ext>
            </a:extLst>
          </p:cNvPr>
          <p:cNvSpPr>
            <a:spLocks noGrp="1"/>
          </p:cNvSpPr>
          <p:nvPr>
            <p:ph type="sldNum" sz="quarter" idx="5"/>
          </p:nvPr>
        </p:nvSpPr>
        <p:spPr/>
        <p:txBody>
          <a:bodyPr/>
          <a:lstStyle/>
          <a:p>
            <a:fld id="{8EA237C3-020F-4EE4-8AA8-AF32267174DC}" type="slidenum">
              <a:rPr lang="es-ES" smtClean="0"/>
              <a:t>7</a:t>
            </a:fld>
            <a:endParaRPr lang="es-ES"/>
          </a:p>
        </p:txBody>
      </p:sp>
    </p:spTree>
    <p:extLst>
      <p:ext uri="{BB962C8B-B14F-4D97-AF65-F5344CB8AC3E}">
        <p14:creationId xmlns:p14="http://schemas.microsoft.com/office/powerpoint/2010/main" val="858026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77508-F810-61B3-C7BC-C4F778665CF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5B5AACB-3808-A192-99F0-79A81485F30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90A0A9D-F260-8EF2-EE5E-FFC2AB730A52}"/>
              </a:ext>
            </a:extLst>
          </p:cNvPr>
          <p:cNvSpPr>
            <a:spLocks noGrp="1"/>
          </p:cNvSpPr>
          <p:nvPr>
            <p:ph type="body" idx="1"/>
          </p:nvPr>
        </p:nvSpPr>
        <p:spPr/>
        <p:txBody>
          <a:bodyPr/>
          <a:lstStyle/>
          <a:p>
            <a:r>
              <a:rPr lang="es-ES" dirty="0"/>
              <a:t>HERRAMIENTAS:</a:t>
            </a:r>
          </a:p>
          <a:p>
            <a:r>
              <a:rPr lang="es-ES" dirty="0"/>
              <a:t>El entorno de desarrollo de la aplicación móvil fue Visual Studio Code. Me facilitó el trabajo contar con numerosas extensiones que facilitan el desarrollo del programador de Flutter y Dart como son snippets o </a:t>
            </a:r>
            <a:r>
              <a:rPr lang="es-ES" dirty="0" err="1"/>
              <a:t>Pubspec</a:t>
            </a:r>
            <a:r>
              <a:rPr lang="es-ES" dirty="0"/>
              <a:t> </a:t>
            </a:r>
            <a:r>
              <a:rPr lang="es-ES" dirty="0" err="1"/>
              <a:t>Assist</a:t>
            </a:r>
            <a:r>
              <a:rPr lang="es-ES" dirty="0"/>
              <a:t> entre otras. También puede servir de referencia para personas interesadas en los LLM el uso realizado durante el proyecto de </a:t>
            </a:r>
            <a:r>
              <a:rPr lang="es-ES" dirty="0" err="1"/>
              <a:t>Github</a:t>
            </a:r>
            <a:r>
              <a:rPr lang="es-ES" dirty="0"/>
              <a:t> </a:t>
            </a:r>
            <a:r>
              <a:rPr lang="es-ES" dirty="0" err="1"/>
              <a:t>Copilot</a:t>
            </a:r>
            <a:r>
              <a:rPr lang="es-ES" dirty="0"/>
              <a:t>, que permite interaccionar con varios modelos de gran escala desde el propio entorno de desarrollo. Las conclusiones de su uso están en la documentación y creo que puede resultar muy interesante para el lector interesado.</a:t>
            </a:r>
          </a:p>
          <a:p>
            <a:r>
              <a:rPr lang="es-ES" dirty="0"/>
              <a:t>Para el desarrollo de una aplicación Flutter es vital un gestor de estados, en mi caso utilicé bloc.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cuanto al trabajo con los modelos de lenguaje aunque realicé múltiples pruebas con diversos programas, quiero destacar LM Studio como un framework que facilita el trabajo con los modelos y </a:t>
            </a:r>
            <a:r>
              <a:rPr lang="es-ES" dirty="0" err="1"/>
              <a:t>sobretodo</a:t>
            </a:r>
            <a:r>
              <a:rPr lang="es-ES" dirty="0"/>
              <a:t> </a:t>
            </a:r>
            <a:r>
              <a:rPr lang="es-ES" dirty="0" err="1"/>
              <a:t>Langflow</a:t>
            </a:r>
            <a:r>
              <a:rPr lang="es-ES" dirty="0"/>
              <a:t>, que permite interactuar con las diferentes herramientas y componentes de un sistema basado en </a:t>
            </a:r>
            <a:r>
              <a:rPr lang="es-ES" dirty="0" err="1"/>
              <a:t>LLMs</a:t>
            </a:r>
            <a:r>
              <a:rPr lang="es-ES" dirty="0"/>
              <a:t> usando una interfaz gráfica más amigable y más intuitiva de usar que un cuaderno </a:t>
            </a:r>
            <a:r>
              <a:rPr lang="es-ES" dirty="0" err="1"/>
              <a:t>Jupyter</a:t>
            </a:r>
            <a:r>
              <a:rPr lang="es-ES" dirty="0"/>
              <a:t>.</a:t>
            </a:r>
          </a:p>
          <a:p>
            <a:endParaRPr lang="es-ES" u="sng" dirty="0"/>
          </a:p>
        </p:txBody>
      </p:sp>
      <p:sp>
        <p:nvSpPr>
          <p:cNvPr id="4" name="Marcador de número de diapositiva 3">
            <a:extLst>
              <a:ext uri="{FF2B5EF4-FFF2-40B4-BE49-F238E27FC236}">
                <a16:creationId xmlns:a16="http://schemas.microsoft.com/office/drawing/2014/main" id="{E4224048-C7E6-92DC-57F9-D27BCB8BE7F6}"/>
              </a:ext>
            </a:extLst>
          </p:cNvPr>
          <p:cNvSpPr>
            <a:spLocks noGrp="1"/>
          </p:cNvSpPr>
          <p:nvPr>
            <p:ph type="sldNum" sz="quarter" idx="5"/>
          </p:nvPr>
        </p:nvSpPr>
        <p:spPr/>
        <p:txBody>
          <a:bodyPr/>
          <a:lstStyle/>
          <a:p>
            <a:fld id="{8EA237C3-020F-4EE4-8AA8-AF32267174DC}" type="slidenum">
              <a:rPr lang="es-ES" smtClean="0"/>
              <a:t>8</a:t>
            </a:fld>
            <a:endParaRPr lang="es-ES"/>
          </a:p>
        </p:txBody>
      </p:sp>
    </p:spTree>
    <p:extLst>
      <p:ext uri="{BB962C8B-B14F-4D97-AF65-F5344CB8AC3E}">
        <p14:creationId xmlns:p14="http://schemas.microsoft.com/office/powerpoint/2010/main" val="4197564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5139B-76F8-5D33-F49D-00BBE4CCB1C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2EF1C5-A816-1EC3-5589-5C55CC09A90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B0C4522-B7C4-B159-42CB-1EAFBB49E077}"/>
              </a:ext>
            </a:extLst>
          </p:cNvPr>
          <p:cNvSpPr>
            <a:spLocks noGrp="1"/>
          </p:cNvSpPr>
          <p:nvPr>
            <p:ph type="body" idx="1"/>
          </p:nvPr>
        </p:nvSpPr>
        <p:spPr/>
        <p:txBody>
          <a:bodyPr/>
          <a:lstStyle/>
          <a:p>
            <a:r>
              <a:rPr lang="es-ES" dirty="0"/>
              <a:t>TRABAJOS RELACIONADOS</a:t>
            </a:r>
          </a:p>
          <a:p>
            <a:r>
              <a:rPr lang="es-ES" dirty="0"/>
              <a:t>Son muchas las aplicaciones de viaje para móvil con información para el turista. Sin embargo, Eco City Tours se diferencia de ellas en que es la única solución que con un criterio objetivo, es decir, que no usa intereses comerciales de terceros para alterar sus recomendaciones y que además tiene en cuenta la sostenibilidad a la hora de viajar</a:t>
            </a:r>
          </a:p>
        </p:txBody>
      </p:sp>
      <p:sp>
        <p:nvSpPr>
          <p:cNvPr id="4" name="Marcador de número de diapositiva 3">
            <a:extLst>
              <a:ext uri="{FF2B5EF4-FFF2-40B4-BE49-F238E27FC236}">
                <a16:creationId xmlns:a16="http://schemas.microsoft.com/office/drawing/2014/main" id="{A892D5D4-320B-1FF1-3014-BAFE662CA875}"/>
              </a:ext>
            </a:extLst>
          </p:cNvPr>
          <p:cNvSpPr>
            <a:spLocks noGrp="1"/>
          </p:cNvSpPr>
          <p:nvPr>
            <p:ph type="sldNum" sz="quarter" idx="5"/>
          </p:nvPr>
        </p:nvSpPr>
        <p:spPr/>
        <p:txBody>
          <a:bodyPr/>
          <a:lstStyle/>
          <a:p>
            <a:fld id="{8EA237C3-020F-4EE4-8AA8-AF32267174DC}" type="slidenum">
              <a:rPr lang="es-ES" smtClean="0"/>
              <a:t>9</a:t>
            </a:fld>
            <a:endParaRPr lang="es-ES"/>
          </a:p>
        </p:txBody>
      </p:sp>
    </p:spTree>
    <p:extLst>
      <p:ext uri="{BB962C8B-B14F-4D97-AF65-F5344CB8AC3E}">
        <p14:creationId xmlns:p14="http://schemas.microsoft.com/office/powerpoint/2010/main" val="3230068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195FB8-28F0-541C-C815-692F6A5F8B7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A69C30F-B353-71C7-6DE0-6010244518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DCB6B87-4286-CD82-B8A6-D9E0DF1C0B21}"/>
              </a:ext>
            </a:extLst>
          </p:cNvPr>
          <p:cNvSpPr>
            <a:spLocks noGrp="1"/>
          </p:cNvSpPr>
          <p:nvPr>
            <p:ph type="dt" sz="half" idx="10"/>
          </p:nvPr>
        </p:nvSpPr>
        <p:spPr/>
        <p:txBody>
          <a:bodyPr/>
          <a:lstStyle/>
          <a:p>
            <a:fld id="{E8FC380E-0E1D-4D9D-840B-CB3A906749B8}" type="datetimeFigureOut">
              <a:rPr lang="es-ES" smtClean="0"/>
              <a:t>02/01/2025</a:t>
            </a:fld>
            <a:endParaRPr lang="es-ES"/>
          </a:p>
        </p:txBody>
      </p:sp>
      <p:sp>
        <p:nvSpPr>
          <p:cNvPr id="5" name="Marcador de pie de página 4">
            <a:extLst>
              <a:ext uri="{FF2B5EF4-FFF2-40B4-BE49-F238E27FC236}">
                <a16:creationId xmlns:a16="http://schemas.microsoft.com/office/drawing/2014/main" id="{A067F229-144B-E82F-C037-749B3F07D66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542C102-FA52-F790-5E4E-1A5D92F6DAB4}"/>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908585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08F96B-8F9A-EB14-CE90-5DFE59386DC6}"/>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976B241-53DA-46BC-8256-66B30B8F1F4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549FC1A-E2DF-2BB8-60C4-51741BA9BD42}"/>
              </a:ext>
            </a:extLst>
          </p:cNvPr>
          <p:cNvSpPr>
            <a:spLocks noGrp="1"/>
          </p:cNvSpPr>
          <p:nvPr>
            <p:ph type="dt" sz="half" idx="10"/>
          </p:nvPr>
        </p:nvSpPr>
        <p:spPr/>
        <p:txBody>
          <a:bodyPr/>
          <a:lstStyle/>
          <a:p>
            <a:fld id="{E8FC380E-0E1D-4D9D-840B-CB3A906749B8}" type="datetimeFigureOut">
              <a:rPr lang="es-ES" smtClean="0"/>
              <a:t>02/01/2025</a:t>
            </a:fld>
            <a:endParaRPr lang="es-ES"/>
          </a:p>
        </p:txBody>
      </p:sp>
      <p:sp>
        <p:nvSpPr>
          <p:cNvPr id="5" name="Marcador de pie de página 4">
            <a:extLst>
              <a:ext uri="{FF2B5EF4-FFF2-40B4-BE49-F238E27FC236}">
                <a16:creationId xmlns:a16="http://schemas.microsoft.com/office/drawing/2014/main" id="{C1862636-FEAD-829E-6AC0-4A5E414B5C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A3C611B-97BD-5E72-399D-230B638AE2D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807139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B81D495-20C8-4E30-7381-C85D6495646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D2BDAEF-C195-AECF-A1AA-887E390B7B5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23C769D-1291-A802-6DBC-1A9A195D1BEF}"/>
              </a:ext>
            </a:extLst>
          </p:cNvPr>
          <p:cNvSpPr>
            <a:spLocks noGrp="1"/>
          </p:cNvSpPr>
          <p:nvPr>
            <p:ph type="dt" sz="half" idx="10"/>
          </p:nvPr>
        </p:nvSpPr>
        <p:spPr/>
        <p:txBody>
          <a:bodyPr/>
          <a:lstStyle/>
          <a:p>
            <a:fld id="{E8FC380E-0E1D-4D9D-840B-CB3A906749B8}" type="datetimeFigureOut">
              <a:rPr lang="es-ES" smtClean="0"/>
              <a:t>02/01/2025</a:t>
            </a:fld>
            <a:endParaRPr lang="es-ES"/>
          </a:p>
        </p:txBody>
      </p:sp>
      <p:sp>
        <p:nvSpPr>
          <p:cNvPr id="5" name="Marcador de pie de página 4">
            <a:extLst>
              <a:ext uri="{FF2B5EF4-FFF2-40B4-BE49-F238E27FC236}">
                <a16:creationId xmlns:a16="http://schemas.microsoft.com/office/drawing/2014/main" id="{88B650A2-D943-F01D-D794-EEFDC5BEC3D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E47F9DD-EFFD-407D-13C3-D71EC4BE9407}"/>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770812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FAADCF-079F-2F37-5FE6-D0A88D6A227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9FAE01A-EC59-F72E-08DB-302B40FE26F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0E0ACFB-37C2-8B70-7145-88017F67F78B}"/>
              </a:ext>
            </a:extLst>
          </p:cNvPr>
          <p:cNvSpPr>
            <a:spLocks noGrp="1"/>
          </p:cNvSpPr>
          <p:nvPr>
            <p:ph type="dt" sz="half" idx="10"/>
          </p:nvPr>
        </p:nvSpPr>
        <p:spPr/>
        <p:txBody>
          <a:bodyPr/>
          <a:lstStyle/>
          <a:p>
            <a:fld id="{E8FC380E-0E1D-4D9D-840B-CB3A906749B8}" type="datetimeFigureOut">
              <a:rPr lang="es-ES" smtClean="0"/>
              <a:t>02/01/2025</a:t>
            </a:fld>
            <a:endParaRPr lang="es-ES"/>
          </a:p>
        </p:txBody>
      </p:sp>
      <p:sp>
        <p:nvSpPr>
          <p:cNvPr id="5" name="Marcador de pie de página 4">
            <a:extLst>
              <a:ext uri="{FF2B5EF4-FFF2-40B4-BE49-F238E27FC236}">
                <a16:creationId xmlns:a16="http://schemas.microsoft.com/office/drawing/2014/main" id="{369E6FDF-0ACF-4D0F-C8DD-7B90272EF00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F430694-9D92-E21F-DB4D-00FA39B43FDA}"/>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469730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6A3C4A-9074-0F88-E07C-0BBDFBC93B6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2305C3B-D532-4180-8B5D-B7E0911AD8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A0AC909-06FB-9B8A-2983-D21B7783FB54}"/>
              </a:ext>
            </a:extLst>
          </p:cNvPr>
          <p:cNvSpPr>
            <a:spLocks noGrp="1"/>
          </p:cNvSpPr>
          <p:nvPr>
            <p:ph type="dt" sz="half" idx="10"/>
          </p:nvPr>
        </p:nvSpPr>
        <p:spPr/>
        <p:txBody>
          <a:bodyPr/>
          <a:lstStyle/>
          <a:p>
            <a:fld id="{E8FC380E-0E1D-4D9D-840B-CB3A906749B8}" type="datetimeFigureOut">
              <a:rPr lang="es-ES" smtClean="0"/>
              <a:t>02/01/2025</a:t>
            </a:fld>
            <a:endParaRPr lang="es-ES"/>
          </a:p>
        </p:txBody>
      </p:sp>
      <p:sp>
        <p:nvSpPr>
          <p:cNvPr id="5" name="Marcador de pie de página 4">
            <a:extLst>
              <a:ext uri="{FF2B5EF4-FFF2-40B4-BE49-F238E27FC236}">
                <a16:creationId xmlns:a16="http://schemas.microsoft.com/office/drawing/2014/main" id="{705A9E12-2564-90FB-A4C7-BF3B5E60099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FCEE365-2FF4-9EC9-2CE5-7854E2283A59}"/>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838081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9F489-6B83-59DB-6C06-CC53698DD17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D315CD7-8E4E-A1D1-F058-AB01B6299C5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1954EF3-8247-9F89-160B-C1D367D958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82315148-A1E8-42F1-0A7B-331B7174FFB2}"/>
              </a:ext>
            </a:extLst>
          </p:cNvPr>
          <p:cNvSpPr>
            <a:spLocks noGrp="1"/>
          </p:cNvSpPr>
          <p:nvPr>
            <p:ph type="dt" sz="half" idx="10"/>
          </p:nvPr>
        </p:nvSpPr>
        <p:spPr/>
        <p:txBody>
          <a:bodyPr/>
          <a:lstStyle/>
          <a:p>
            <a:fld id="{E8FC380E-0E1D-4D9D-840B-CB3A906749B8}" type="datetimeFigureOut">
              <a:rPr lang="es-ES" smtClean="0"/>
              <a:t>02/01/2025</a:t>
            </a:fld>
            <a:endParaRPr lang="es-ES"/>
          </a:p>
        </p:txBody>
      </p:sp>
      <p:sp>
        <p:nvSpPr>
          <p:cNvPr id="6" name="Marcador de pie de página 5">
            <a:extLst>
              <a:ext uri="{FF2B5EF4-FFF2-40B4-BE49-F238E27FC236}">
                <a16:creationId xmlns:a16="http://schemas.microsoft.com/office/drawing/2014/main" id="{24C8CB27-1E26-8CC2-B726-33D8379D3D3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158AC0E-5029-36C7-F68B-3FC42442780C}"/>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231089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C2D981-479C-7FE8-BCB5-EDE2A4403EC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6F7813F-B526-82F9-FA85-0E28320E99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24FBD0A-66D2-83D5-38AA-1993EF1510C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BC922C3-320E-5EB4-037C-C24803ED01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3BFE5E0-58D3-288E-878F-9652877F382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3D0153E1-ED82-4DF6-2B1A-A93FE2587697}"/>
              </a:ext>
            </a:extLst>
          </p:cNvPr>
          <p:cNvSpPr>
            <a:spLocks noGrp="1"/>
          </p:cNvSpPr>
          <p:nvPr>
            <p:ph type="dt" sz="half" idx="10"/>
          </p:nvPr>
        </p:nvSpPr>
        <p:spPr/>
        <p:txBody>
          <a:bodyPr/>
          <a:lstStyle/>
          <a:p>
            <a:fld id="{E8FC380E-0E1D-4D9D-840B-CB3A906749B8}" type="datetimeFigureOut">
              <a:rPr lang="es-ES" smtClean="0"/>
              <a:t>02/01/2025</a:t>
            </a:fld>
            <a:endParaRPr lang="es-ES"/>
          </a:p>
        </p:txBody>
      </p:sp>
      <p:sp>
        <p:nvSpPr>
          <p:cNvPr id="8" name="Marcador de pie de página 7">
            <a:extLst>
              <a:ext uri="{FF2B5EF4-FFF2-40B4-BE49-F238E27FC236}">
                <a16:creationId xmlns:a16="http://schemas.microsoft.com/office/drawing/2014/main" id="{95E5C276-4A31-25A6-1DDE-498C1CCBA3A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6C71555F-CDE2-1C24-8798-F98D61DD5DA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4188618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8FB677-ED6A-6EC7-FF31-E4DA463DDFA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DDF97EE-AE7C-0B58-1912-962BF86EF39C}"/>
              </a:ext>
            </a:extLst>
          </p:cNvPr>
          <p:cNvSpPr>
            <a:spLocks noGrp="1"/>
          </p:cNvSpPr>
          <p:nvPr>
            <p:ph type="dt" sz="half" idx="10"/>
          </p:nvPr>
        </p:nvSpPr>
        <p:spPr/>
        <p:txBody>
          <a:bodyPr/>
          <a:lstStyle/>
          <a:p>
            <a:fld id="{E8FC380E-0E1D-4D9D-840B-CB3A906749B8}" type="datetimeFigureOut">
              <a:rPr lang="es-ES" smtClean="0"/>
              <a:t>02/01/2025</a:t>
            </a:fld>
            <a:endParaRPr lang="es-ES"/>
          </a:p>
        </p:txBody>
      </p:sp>
      <p:sp>
        <p:nvSpPr>
          <p:cNvPr id="4" name="Marcador de pie de página 3">
            <a:extLst>
              <a:ext uri="{FF2B5EF4-FFF2-40B4-BE49-F238E27FC236}">
                <a16:creationId xmlns:a16="http://schemas.microsoft.com/office/drawing/2014/main" id="{2ED19DFB-2B88-45BD-8357-74CAA0A896A6}"/>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F01D4906-1E64-5D83-4205-DCE715DCB2D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72489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A343258-B30F-3B85-8F74-55B814E14A74}"/>
              </a:ext>
            </a:extLst>
          </p:cNvPr>
          <p:cNvSpPr>
            <a:spLocks noGrp="1"/>
          </p:cNvSpPr>
          <p:nvPr>
            <p:ph type="dt" sz="half" idx="10"/>
          </p:nvPr>
        </p:nvSpPr>
        <p:spPr/>
        <p:txBody>
          <a:bodyPr/>
          <a:lstStyle/>
          <a:p>
            <a:fld id="{E8FC380E-0E1D-4D9D-840B-CB3A906749B8}" type="datetimeFigureOut">
              <a:rPr lang="es-ES" smtClean="0"/>
              <a:t>02/01/2025</a:t>
            </a:fld>
            <a:endParaRPr lang="es-ES"/>
          </a:p>
        </p:txBody>
      </p:sp>
      <p:sp>
        <p:nvSpPr>
          <p:cNvPr id="3" name="Marcador de pie de página 2">
            <a:extLst>
              <a:ext uri="{FF2B5EF4-FFF2-40B4-BE49-F238E27FC236}">
                <a16:creationId xmlns:a16="http://schemas.microsoft.com/office/drawing/2014/main" id="{E0950F3F-D2FE-94B9-8260-1B4E4D8126E3}"/>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5D2B7E9E-DC10-F1E0-C7B4-BA1ED9C9FAB1}"/>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868847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615EE-017F-7BD3-DB21-75D13F94981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EB0C1EF-5FF9-4748-2B27-749711823A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A2E061E6-018C-222E-0811-6BC359C174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976D8A6-0565-2339-4A9E-85BDB73C4860}"/>
              </a:ext>
            </a:extLst>
          </p:cNvPr>
          <p:cNvSpPr>
            <a:spLocks noGrp="1"/>
          </p:cNvSpPr>
          <p:nvPr>
            <p:ph type="dt" sz="half" idx="10"/>
          </p:nvPr>
        </p:nvSpPr>
        <p:spPr/>
        <p:txBody>
          <a:bodyPr/>
          <a:lstStyle/>
          <a:p>
            <a:fld id="{E8FC380E-0E1D-4D9D-840B-CB3A906749B8}" type="datetimeFigureOut">
              <a:rPr lang="es-ES" smtClean="0"/>
              <a:t>02/01/2025</a:t>
            </a:fld>
            <a:endParaRPr lang="es-ES"/>
          </a:p>
        </p:txBody>
      </p:sp>
      <p:sp>
        <p:nvSpPr>
          <p:cNvPr id="6" name="Marcador de pie de página 5">
            <a:extLst>
              <a:ext uri="{FF2B5EF4-FFF2-40B4-BE49-F238E27FC236}">
                <a16:creationId xmlns:a16="http://schemas.microsoft.com/office/drawing/2014/main" id="{F9BA1B2C-30D6-B569-A667-CC4A27C8E97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572186F-BC93-DAD6-B3CD-6CD6A4E99DD7}"/>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012311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85E908-02D0-C972-C992-9945A721E51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8565E94-A93B-DADE-64BA-91F9474695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9E200B3-8F19-642B-5E64-09FDC3B063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CCA19AB-B4FA-9349-EC1C-22E33425CE6D}"/>
              </a:ext>
            </a:extLst>
          </p:cNvPr>
          <p:cNvSpPr>
            <a:spLocks noGrp="1"/>
          </p:cNvSpPr>
          <p:nvPr>
            <p:ph type="dt" sz="half" idx="10"/>
          </p:nvPr>
        </p:nvSpPr>
        <p:spPr/>
        <p:txBody>
          <a:bodyPr/>
          <a:lstStyle/>
          <a:p>
            <a:fld id="{E8FC380E-0E1D-4D9D-840B-CB3A906749B8}" type="datetimeFigureOut">
              <a:rPr lang="es-ES" smtClean="0"/>
              <a:t>02/01/2025</a:t>
            </a:fld>
            <a:endParaRPr lang="es-ES"/>
          </a:p>
        </p:txBody>
      </p:sp>
      <p:sp>
        <p:nvSpPr>
          <p:cNvPr id="6" name="Marcador de pie de página 5">
            <a:extLst>
              <a:ext uri="{FF2B5EF4-FFF2-40B4-BE49-F238E27FC236}">
                <a16:creationId xmlns:a16="http://schemas.microsoft.com/office/drawing/2014/main" id="{4226F781-B308-2A09-9456-326F529E86F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C70D2B1-E1FB-7740-F16E-7E6F776BED43}"/>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74727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4E86383-738C-A648-1BE0-AD8F065F1D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E1A8A8B-CAE3-1C76-1F50-CFDBDDF9C2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C56A21C-0AA6-B0CC-3B72-4373049C7E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8FC380E-0E1D-4D9D-840B-CB3A906749B8}" type="datetimeFigureOut">
              <a:rPr lang="es-ES" smtClean="0"/>
              <a:t>02/01/2025</a:t>
            </a:fld>
            <a:endParaRPr lang="es-ES"/>
          </a:p>
        </p:txBody>
      </p:sp>
      <p:sp>
        <p:nvSpPr>
          <p:cNvPr id="5" name="Marcador de pie de página 4">
            <a:extLst>
              <a:ext uri="{FF2B5EF4-FFF2-40B4-BE49-F238E27FC236}">
                <a16:creationId xmlns:a16="http://schemas.microsoft.com/office/drawing/2014/main" id="{7B9C37E9-828B-3712-15BA-F2FF752B4C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9632C71B-ADF6-F82F-1E3A-5EF211FA20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8015D3-70C5-45A0-8C69-84B0D538B3BE}" type="slidenum">
              <a:rPr lang="es-ES" smtClean="0"/>
              <a:t>‹Nº›</a:t>
            </a:fld>
            <a:endParaRPr lang="es-ES"/>
          </a:p>
        </p:txBody>
      </p:sp>
    </p:spTree>
    <p:extLst>
      <p:ext uri="{BB962C8B-B14F-4D97-AF65-F5344CB8AC3E}">
        <p14:creationId xmlns:p14="http://schemas.microsoft.com/office/powerpoint/2010/main" val="201560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png"/><Relationship Id="rId7" Type="http://schemas.openxmlformats.org/officeDocument/2006/relationships/diagramQuickStyle" Target="../diagrams/quickStyle3.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png"/><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8" Type="http://schemas.openxmlformats.org/officeDocument/2006/relationships/hyperlink" Target="https://www.linkedin.com/in/fpisot" TargetMode="External"/><Relationship Id="rId3" Type="http://schemas.openxmlformats.org/officeDocument/2006/relationships/image" Target="../media/image3.png"/><Relationship Id="rId7" Type="http://schemas.openxmlformats.org/officeDocument/2006/relationships/hyperlink" Target="mailto:fps1001@alu.ubu.es"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github.com/davidmigloz" TargetMode="External"/><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hyperlink" Target="https://github.com/fps1001/TFGII_FPiso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hyperlink" Target="https://www.xlsemanal.com/conocer/sociedad/20191008/turismo-de-masas-masificacion-turistica-problemas-mediombiente.html"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2.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image" Target="../media/image24.png"/><Relationship Id="rId5" Type="http://schemas.openxmlformats.org/officeDocument/2006/relationships/diagramQuickStyle" Target="../diagrams/quickStyle2.xml"/><Relationship Id="rId10" Type="http://schemas.openxmlformats.org/officeDocument/2006/relationships/image" Target="../media/image23.png"/><Relationship Id="rId4" Type="http://schemas.openxmlformats.org/officeDocument/2006/relationships/diagramLayout" Target="../diagrams/layout2.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6E819E-C038-4B51-C566-604472154230}"/>
              </a:ext>
            </a:extLst>
          </p:cNvPr>
          <p:cNvSpPr>
            <a:spLocks noGrp="1"/>
          </p:cNvSpPr>
          <p:nvPr>
            <p:ph type="ctrTitle"/>
          </p:nvPr>
        </p:nvSpPr>
        <p:spPr>
          <a:xfrm>
            <a:off x="265554" y="753031"/>
            <a:ext cx="7754496" cy="2228294"/>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3B55356D-08D8-C276-CF3E-862E5D5B4F11}"/>
              </a:ext>
            </a:extLst>
          </p:cNvPr>
          <p:cNvSpPr>
            <a:spLocks noGrp="1"/>
          </p:cNvSpPr>
          <p:nvPr>
            <p:ph type="subTitle" idx="1"/>
          </p:nvPr>
        </p:nvSpPr>
        <p:spPr>
          <a:xfrm>
            <a:off x="0" y="3136438"/>
            <a:ext cx="8195741" cy="1179512"/>
          </a:xfrm>
        </p:spPr>
        <p:txBody>
          <a:bodyPr>
            <a:normAutofit fontScale="92500" lnSpcReduction="1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Enero 2025</a:t>
            </a:r>
          </a:p>
        </p:txBody>
      </p:sp>
      <p:pic>
        <p:nvPicPr>
          <p:cNvPr id="5" name="Imagen 4" descr="Imagen que contiene edificio&#10;&#10;Descripción generada automáticamente">
            <a:extLst>
              <a:ext uri="{FF2B5EF4-FFF2-40B4-BE49-F238E27FC236}">
                <a16:creationId xmlns:a16="http://schemas.microsoft.com/office/drawing/2014/main" id="{C8FEF2C9-97FC-9E89-3DC0-1A2CF8A7C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sp>
        <p:nvSpPr>
          <p:cNvPr id="6" name="CuadroTexto 5">
            <a:extLst>
              <a:ext uri="{FF2B5EF4-FFF2-40B4-BE49-F238E27FC236}">
                <a16:creationId xmlns:a16="http://schemas.microsoft.com/office/drawing/2014/main" id="{E1A56BEC-6C2E-E9CD-9E75-A45B41061110}"/>
              </a:ext>
            </a:extLst>
          </p:cNvPr>
          <p:cNvSpPr txBox="1"/>
          <p:nvPr/>
        </p:nvSpPr>
        <p:spPr>
          <a:xfrm>
            <a:off x="5230368" y="6048424"/>
            <a:ext cx="2826258" cy="646331"/>
          </a:xfrm>
          <a:prstGeom prst="rect">
            <a:avLst/>
          </a:prstGeom>
          <a:noFill/>
        </p:spPr>
        <p:txBody>
          <a:bodyPr wrap="square" rtlCol="0">
            <a:spAutoFit/>
          </a:bodyPr>
          <a:lstStyle/>
          <a:p>
            <a:pPr algn="r"/>
            <a:r>
              <a:rPr lang="es-ES" dirty="0">
                <a:latin typeface="Open Sans" panose="020B0606030504020204" pitchFamily="34" charset="0"/>
                <a:ea typeface="Open Sans" panose="020B0606030504020204" pitchFamily="34" charset="0"/>
                <a:cs typeface="Open Sans" panose="020B0606030504020204" pitchFamily="34" charset="0"/>
              </a:rPr>
              <a:t>Fernando Pisot Serrano</a:t>
            </a:r>
          </a:p>
          <a:p>
            <a:pPr algn="r"/>
            <a:r>
              <a:rPr lang="es-ES" dirty="0">
                <a:latin typeface="Open Sans" panose="020B0606030504020204" pitchFamily="34" charset="0"/>
                <a:ea typeface="Open Sans" panose="020B0606030504020204" pitchFamily="34" charset="0"/>
                <a:cs typeface="Open Sans" panose="020B0606030504020204" pitchFamily="34" charset="0"/>
              </a:rPr>
              <a:t>fps1001@alu.ubu.es</a:t>
            </a:r>
          </a:p>
        </p:txBody>
      </p:sp>
      <p:pic>
        <p:nvPicPr>
          <p:cNvPr id="8" name="Imagen 7" descr="Logotipo&#10;&#10;Descripción generada automáticamente">
            <a:extLst>
              <a:ext uri="{FF2B5EF4-FFF2-40B4-BE49-F238E27FC236}">
                <a16:creationId xmlns:a16="http://schemas.microsoft.com/office/drawing/2014/main" id="{83309624-88CC-A470-7312-7EA6F1FC76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pic>
        <p:nvPicPr>
          <p:cNvPr id="10" name="Imagen 9" descr="Imagen de la pantalla de un video juego&#10;&#10;Descripción generada automáticamente con confianza baja">
            <a:extLst>
              <a:ext uri="{FF2B5EF4-FFF2-40B4-BE49-F238E27FC236}">
                <a16:creationId xmlns:a16="http://schemas.microsoft.com/office/drawing/2014/main" id="{40B98F5E-354F-D5CE-7D91-54E5962A17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3143" y="0"/>
            <a:ext cx="3918857" cy="6858000"/>
          </a:xfrm>
          <a:prstGeom prst="rect">
            <a:avLst/>
          </a:prstGeom>
        </p:spPr>
      </p:pic>
      <p:pic>
        <p:nvPicPr>
          <p:cNvPr id="14" name="Imagen 13" descr="Mano sosteniendo un celular en la mano&#10;&#10;Descripción generada automáticamente">
            <a:extLst>
              <a:ext uri="{FF2B5EF4-FFF2-40B4-BE49-F238E27FC236}">
                <a16:creationId xmlns:a16="http://schemas.microsoft.com/office/drawing/2014/main" id="{36BCDCF3-7E09-162A-11B2-D5A259ED84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182" y="4315950"/>
            <a:ext cx="2049022" cy="2730440"/>
          </a:xfrm>
          <a:prstGeom prst="rect">
            <a:avLst/>
          </a:prstGeom>
        </p:spPr>
      </p:pic>
    </p:spTree>
    <p:extLst>
      <p:ext uri="{BB962C8B-B14F-4D97-AF65-F5344CB8AC3E}">
        <p14:creationId xmlns:p14="http://schemas.microsoft.com/office/powerpoint/2010/main" val="755149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4B72E-682E-4C38-656D-C8161D1FC47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D513DE-710D-4B19-8553-58962896DC2E}"/>
              </a:ext>
            </a:extLst>
          </p:cNvPr>
          <p:cNvSpPr>
            <a:spLocks noGrp="1"/>
          </p:cNvSpPr>
          <p:nvPr>
            <p:ph type="ctrTitle"/>
          </p:nvPr>
        </p:nvSpPr>
        <p:spPr>
          <a:xfrm>
            <a:off x="0" y="0"/>
            <a:ext cx="12191999" cy="1056068"/>
          </a:xfrm>
        </p:spPr>
        <p:txBody>
          <a:bodyPr>
            <a:normAutofit/>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D37EC873-C8C8-C70D-F0C4-478671A4D3DB}"/>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C8F404BE-1905-8AD4-74A1-71B9ADD3D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6766F10C-538B-CCAF-7320-97A6E99FF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813DD855-E4B5-8795-3777-78F47BB7FCA1}"/>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6CD78CBB-19F3-45F6-B8EE-4CB73ABFE32C}"/>
              </a:ext>
            </a:extLst>
          </p:cNvPr>
          <p:cNvSpPr txBox="1">
            <a:spLocks/>
          </p:cNvSpPr>
          <p:nvPr/>
        </p:nvSpPr>
        <p:spPr>
          <a:xfrm>
            <a:off x="0" y="815020"/>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rgbClr val="00AA68"/>
                </a:solidFill>
                <a:latin typeface="Broadway" panose="04040905080B02020502" pitchFamily="82" charset="0"/>
              </a:rPr>
              <a:t>en el futuro</a:t>
            </a:r>
          </a:p>
        </p:txBody>
      </p:sp>
      <p:graphicFrame>
        <p:nvGraphicFramePr>
          <p:cNvPr id="6" name="Diagrama 5">
            <a:extLst>
              <a:ext uri="{FF2B5EF4-FFF2-40B4-BE49-F238E27FC236}">
                <a16:creationId xmlns:a16="http://schemas.microsoft.com/office/drawing/2014/main" id="{0D4F0FA5-482A-460C-AA40-62A9A022E745}"/>
              </a:ext>
            </a:extLst>
          </p:cNvPr>
          <p:cNvGraphicFramePr/>
          <p:nvPr>
            <p:extLst>
              <p:ext uri="{D42A27DB-BD31-4B8C-83A1-F6EECF244321}">
                <p14:modId xmlns:p14="http://schemas.microsoft.com/office/powerpoint/2010/main" val="1494722007"/>
              </p:ext>
            </p:extLst>
          </p:nvPr>
        </p:nvGraphicFramePr>
        <p:xfrm>
          <a:off x="1973006" y="1543944"/>
          <a:ext cx="7911658" cy="400645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98499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9BA36-04BC-D691-C028-C83EDAE41825}"/>
            </a:ext>
          </a:extLst>
        </p:cNvPr>
        <p:cNvGrpSpPr/>
        <p:nvPr/>
      </p:nvGrpSpPr>
      <p:grpSpPr>
        <a:xfrm>
          <a:off x="0" y="0"/>
          <a:ext cx="0" cy="0"/>
          <a:chOff x="0" y="0"/>
          <a:chExt cx="0" cy="0"/>
        </a:xfrm>
      </p:grpSpPr>
      <p:pic>
        <p:nvPicPr>
          <p:cNvPr id="12" name="Imagen 11" descr="Imagen de la pantalla de un video juego&#10;&#10;Descripción generada automáticamente con confianza baja">
            <a:extLst>
              <a:ext uri="{FF2B5EF4-FFF2-40B4-BE49-F238E27FC236}">
                <a16:creationId xmlns:a16="http://schemas.microsoft.com/office/drawing/2014/main" id="{1F564893-3A36-47E2-97CC-0C33FCA82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143" y="-1"/>
            <a:ext cx="3918857" cy="6858000"/>
          </a:xfrm>
          <a:prstGeom prst="rect">
            <a:avLst/>
          </a:prstGeom>
        </p:spPr>
      </p:pic>
      <p:sp>
        <p:nvSpPr>
          <p:cNvPr id="2" name="Título 1">
            <a:extLst>
              <a:ext uri="{FF2B5EF4-FFF2-40B4-BE49-F238E27FC236}">
                <a16:creationId xmlns:a16="http://schemas.microsoft.com/office/drawing/2014/main" id="{C7876311-8438-E9D8-B919-2B69B4A363F7}"/>
              </a:ext>
            </a:extLst>
          </p:cNvPr>
          <p:cNvSpPr>
            <a:spLocks noGrp="1"/>
          </p:cNvSpPr>
          <p:nvPr>
            <p:ph type="ctrTitle"/>
          </p:nvPr>
        </p:nvSpPr>
        <p:spPr>
          <a:xfrm>
            <a:off x="0" y="1"/>
            <a:ext cx="8273143" cy="91647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BD5BAADC-AFF8-B055-8564-BC271F5996BB}"/>
              </a:ext>
            </a:extLst>
          </p:cNvPr>
          <p:cNvSpPr>
            <a:spLocks noGrp="1"/>
          </p:cNvSpPr>
          <p:nvPr>
            <p:ph type="subTitle" idx="1"/>
          </p:nvPr>
        </p:nvSpPr>
        <p:spPr>
          <a:xfrm>
            <a:off x="3402564" y="5755256"/>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883D5E58-92B0-877C-E117-2B26024E23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A06B8D79-A5BA-BC27-6E87-3962614341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4907" y="2118833"/>
            <a:ext cx="2759482" cy="3667440"/>
          </a:xfrm>
          <a:prstGeom prst="rect">
            <a:avLst/>
          </a:prstGeom>
        </p:spPr>
      </p:pic>
      <p:sp>
        <p:nvSpPr>
          <p:cNvPr id="7" name="Título 1">
            <a:extLst>
              <a:ext uri="{FF2B5EF4-FFF2-40B4-BE49-F238E27FC236}">
                <a16:creationId xmlns:a16="http://schemas.microsoft.com/office/drawing/2014/main" id="{C4CD9298-6B4E-16AE-5915-60D59F7E529E}"/>
              </a:ext>
            </a:extLst>
          </p:cNvPr>
          <p:cNvSpPr txBox="1">
            <a:spLocks/>
          </p:cNvSpPr>
          <p:nvPr/>
        </p:nvSpPr>
        <p:spPr>
          <a:xfrm>
            <a:off x="0" y="830751"/>
            <a:ext cx="8273143" cy="640860"/>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rgbClr val="00AA68"/>
                </a:solidFill>
                <a:latin typeface="Broadway" panose="04040905080B02020502" pitchFamily="82" charset="0"/>
              </a:rPr>
              <a:t>Agradecimientos</a:t>
            </a:r>
          </a:p>
        </p:txBody>
      </p:sp>
      <p:sp>
        <p:nvSpPr>
          <p:cNvPr id="6" name="CuadroTexto 5">
            <a:extLst>
              <a:ext uri="{FF2B5EF4-FFF2-40B4-BE49-F238E27FC236}">
                <a16:creationId xmlns:a16="http://schemas.microsoft.com/office/drawing/2014/main" id="{EEF51DAE-5EA5-E22A-524B-545FD7F261C0}"/>
              </a:ext>
            </a:extLst>
          </p:cNvPr>
          <p:cNvSpPr txBox="1"/>
          <p:nvPr/>
        </p:nvSpPr>
        <p:spPr>
          <a:xfrm>
            <a:off x="0" y="1557339"/>
            <a:ext cx="8273143" cy="3077766"/>
          </a:xfrm>
          <a:prstGeom prst="rect">
            <a:avLst/>
          </a:prstGeom>
          <a:noFill/>
        </p:spPr>
        <p:txBody>
          <a:bodyPr wrap="square" rtlCol="0">
            <a:spAutoFit/>
          </a:bodyPr>
          <a:lstStyle/>
          <a:p>
            <a:r>
              <a:rPr lang="es-ES" sz="1600" dirty="0">
                <a:latin typeface="Open Sans" panose="020B0606030504020204" pitchFamily="34" charset="0"/>
                <a:ea typeface="Open Sans" panose="020B0606030504020204" pitchFamily="34" charset="0"/>
                <a:cs typeface="Open Sans" panose="020B0606030504020204" pitchFamily="34" charset="0"/>
              </a:rPr>
              <a:t>Especialmente en este TFG a David Miguel Lozano antiguo compañero de la Universidad: </a:t>
            </a:r>
          </a:p>
          <a:p>
            <a:pPr algn="ctr"/>
            <a:r>
              <a:rPr lang="es-ES" sz="1600" dirty="0">
                <a:latin typeface="Open Sans" panose="020B0606030504020204" pitchFamily="34" charset="0"/>
                <a:ea typeface="Open Sans" panose="020B0606030504020204" pitchFamily="34" charset="0"/>
                <a:cs typeface="Open Sans" panose="020B0606030504020204" pitchFamily="34" charset="0"/>
                <a:hlinkClick r:id="rId6"/>
              </a:rPr>
              <a:t>https://github.com/davidmigloz</a:t>
            </a:r>
            <a:endParaRPr lang="es-ES" sz="1600" dirty="0">
              <a:latin typeface="Open Sans" panose="020B0606030504020204" pitchFamily="34" charset="0"/>
              <a:ea typeface="Open Sans" panose="020B0606030504020204" pitchFamily="34" charset="0"/>
              <a:cs typeface="Open Sans" panose="020B0606030504020204" pitchFamily="34" charset="0"/>
            </a:endParaRPr>
          </a:p>
          <a:p>
            <a:endParaRPr lang="es-ES" sz="1600" dirty="0">
              <a:latin typeface="Open Sans" panose="020B0606030504020204" pitchFamily="34" charset="0"/>
              <a:ea typeface="Open Sans" panose="020B0606030504020204" pitchFamily="34" charset="0"/>
              <a:cs typeface="Open Sans" panose="020B0606030504020204" pitchFamily="34" charset="0"/>
            </a:endParaRPr>
          </a:p>
          <a:p>
            <a:r>
              <a:rPr lang="es-ES" sz="1600" dirty="0">
                <a:latin typeface="Open Sans" panose="020B0606030504020204" pitchFamily="34" charset="0"/>
                <a:ea typeface="Open Sans" panose="020B0606030504020204" pitchFamily="34" charset="0"/>
                <a:cs typeface="Open Sans" panose="020B0606030504020204" pitchFamily="34" charset="0"/>
              </a:rPr>
              <a:t>Sin las siguientes personas no lo podría haber hecho: </a:t>
            </a:r>
            <a:r>
              <a:rPr lang="es-ES" b="1" dirty="0">
                <a:latin typeface="Open Sans" panose="020B0606030504020204" pitchFamily="34" charset="0"/>
                <a:ea typeface="Open Sans" panose="020B0606030504020204" pitchFamily="34" charset="0"/>
                <a:cs typeface="Open Sans" panose="020B0606030504020204" pitchFamily="34" charset="0"/>
              </a:rPr>
              <a:t>Nuria</a:t>
            </a:r>
            <a:r>
              <a:rPr lang="es-ES" sz="1600" dirty="0">
                <a:latin typeface="Open Sans" panose="020B0606030504020204" pitchFamily="34" charset="0"/>
                <a:ea typeface="Open Sans" panose="020B0606030504020204" pitchFamily="34" charset="0"/>
                <a:cs typeface="Open Sans" panose="020B0606030504020204" pitchFamily="34" charset="0"/>
              </a:rPr>
              <a:t>, Paco y </a:t>
            </a:r>
            <a:r>
              <a:rPr lang="es-ES" sz="1600" dirty="0" err="1">
                <a:latin typeface="Open Sans" panose="020B0606030504020204" pitchFamily="34" charset="0"/>
                <a:ea typeface="Open Sans" panose="020B0606030504020204" pitchFamily="34" charset="0"/>
                <a:cs typeface="Open Sans" panose="020B0606030504020204" pitchFamily="34" charset="0"/>
              </a:rPr>
              <a:t>Merce</a:t>
            </a:r>
            <a:r>
              <a:rPr lang="es-ES" sz="1600" dirty="0">
                <a:latin typeface="Open Sans" panose="020B0606030504020204" pitchFamily="34" charset="0"/>
                <a:ea typeface="Open Sans" panose="020B0606030504020204" pitchFamily="34" charset="0"/>
                <a:cs typeface="Open Sans" panose="020B0606030504020204" pitchFamily="34" charset="0"/>
              </a:rPr>
              <a:t>. </a:t>
            </a:r>
          </a:p>
          <a:p>
            <a:r>
              <a:rPr lang="es-ES" sz="1600" dirty="0">
                <a:latin typeface="Open Sans" panose="020B0606030504020204" pitchFamily="34" charset="0"/>
                <a:ea typeface="Open Sans" panose="020B0606030504020204" pitchFamily="34" charset="0"/>
                <a:cs typeface="Open Sans" panose="020B0606030504020204" pitchFamily="34" charset="0"/>
              </a:rPr>
              <a:t> </a:t>
            </a:r>
          </a:p>
          <a:p>
            <a:r>
              <a:rPr lang="es-ES" sz="1600" dirty="0">
                <a:latin typeface="Open Sans" panose="020B0606030504020204" pitchFamily="34" charset="0"/>
                <a:ea typeface="Open Sans" panose="020B0606030504020204" pitchFamily="34" charset="0"/>
                <a:cs typeface="Open Sans" panose="020B0606030504020204" pitchFamily="34" charset="0"/>
              </a:rPr>
              <a:t>A los compañeros de carrera: Víctor, José Luis, </a:t>
            </a:r>
            <a:r>
              <a:rPr lang="es-ES" sz="1600" dirty="0" err="1">
                <a:latin typeface="Open Sans" panose="020B0606030504020204" pitchFamily="34" charset="0"/>
                <a:ea typeface="Open Sans" panose="020B0606030504020204" pitchFamily="34" charset="0"/>
                <a:cs typeface="Open Sans" panose="020B0606030504020204" pitchFamily="34" charset="0"/>
              </a:rPr>
              <a:t>Estíbalitz</a:t>
            </a:r>
            <a:r>
              <a:rPr lang="es-ES" sz="1600" dirty="0">
                <a:latin typeface="Open Sans" panose="020B0606030504020204" pitchFamily="34" charset="0"/>
                <a:ea typeface="Open Sans" panose="020B0606030504020204" pitchFamily="34" charset="0"/>
                <a:cs typeface="Open Sans" panose="020B0606030504020204" pitchFamily="34" charset="0"/>
              </a:rPr>
              <a:t>, a los hermanos Arroyo, Ángel, Stefano, Juanjo, Luis, Ahmad, Rafa, Álvaro…</a:t>
            </a:r>
          </a:p>
          <a:p>
            <a:endParaRPr lang="es-ES" sz="1600" dirty="0">
              <a:latin typeface="Open Sans" panose="020B0606030504020204" pitchFamily="34" charset="0"/>
              <a:ea typeface="Open Sans" panose="020B0606030504020204" pitchFamily="34" charset="0"/>
              <a:cs typeface="Open Sans" panose="020B0606030504020204" pitchFamily="34" charset="0"/>
            </a:endParaRPr>
          </a:p>
          <a:p>
            <a:r>
              <a:rPr lang="es-ES" sz="1600" dirty="0">
                <a:latin typeface="Open Sans" panose="020B0606030504020204" pitchFamily="34" charset="0"/>
                <a:ea typeface="Open Sans" panose="020B0606030504020204" pitchFamily="34" charset="0"/>
                <a:cs typeface="Open Sans" panose="020B0606030504020204" pitchFamily="34" charset="0"/>
              </a:rPr>
              <a:t>A mi tutor Carlos López </a:t>
            </a:r>
            <a:r>
              <a:rPr lang="es-ES" sz="1600" dirty="0" err="1">
                <a:latin typeface="Open Sans" panose="020B0606030504020204" pitchFamily="34" charset="0"/>
                <a:ea typeface="Open Sans" panose="020B0606030504020204" pitchFamily="34" charset="0"/>
                <a:cs typeface="Open Sans" panose="020B0606030504020204" pitchFamily="34" charset="0"/>
              </a:rPr>
              <a:t>Nozal</a:t>
            </a:r>
            <a:r>
              <a:rPr lang="es-ES" sz="1600" dirty="0">
                <a:latin typeface="Open Sans" panose="020B0606030504020204" pitchFamily="34" charset="0"/>
                <a:ea typeface="Open Sans" panose="020B0606030504020204" pitchFamily="34" charset="0"/>
                <a:cs typeface="Open Sans" panose="020B0606030504020204" pitchFamily="34" charset="0"/>
              </a:rPr>
              <a:t>, del que he aprendido la técnica </a:t>
            </a:r>
            <a:r>
              <a:rPr lang="es-ES" sz="1600" dirty="0" err="1">
                <a:latin typeface="Open Sans" panose="020B0606030504020204" pitchFamily="34" charset="0"/>
                <a:ea typeface="Open Sans" panose="020B0606030504020204" pitchFamily="34" charset="0"/>
                <a:cs typeface="Open Sans" panose="020B0606030504020204" pitchFamily="34" charset="0"/>
              </a:rPr>
              <a:t>clopezno</a:t>
            </a:r>
            <a:r>
              <a:rPr lang="es-ES" sz="1600" dirty="0">
                <a:latin typeface="Open Sans" panose="020B0606030504020204" pitchFamily="34" charset="0"/>
                <a:ea typeface="Open Sans" panose="020B0606030504020204" pitchFamily="34" charset="0"/>
                <a:cs typeface="Open Sans" panose="020B0606030504020204" pitchFamily="34" charset="0"/>
              </a:rPr>
              <a:t> de solución de problemas.  </a:t>
            </a:r>
          </a:p>
          <a:p>
            <a:pPr algn="ctr"/>
            <a:r>
              <a:rPr lang="es-ES" sz="1600" dirty="0">
                <a:latin typeface="Open Sans" panose="020B0606030504020204" pitchFamily="34" charset="0"/>
                <a:ea typeface="Open Sans" panose="020B0606030504020204" pitchFamily="34" charset="0"/>
                <a:cs typeface="Open Sans" panose="020B0606030504020204" pitchFamily="34" charset="0"/>
              </a:rPr>
              <a:t>Y sobre todo gracias y perdón a Iván Pisot Manso</a:t>
            </a:r>
          </a:p>
        </p:txBody>
      </p:sp>
      <p:sp>
        <p:nvSpPr>
          <p:cNvPr id="9" name="CuadroTexto 8">
            <a:extLst>
              <a:ext uri="{FF2B5EF4-FFF2-40B4-BE49-F238E27FC236}">
                <a16:creationId xmlns:a16="http://schemas.microsoft.com/office/drawing/2014/main" id="{CD5254EE-C112-4BB6-3B1D-DC164066BCEA}"/>
              </a:ext>
            </a:extLst>
          </p:cNvPr>
          <p:cNvSpPr txBox="1"/>
          <p:nvPr/>
        </p:nvSpPr>
        <p:spPr>
          <a:xfrm>
            <a:off x="8924907" y="1943101"/>
            <a:ext cx="282625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a:latin typeface="Open Sans" panose="020B0606030504020204" pitchFamily="34" charset="0"/>
                <a:ea typeface="Open Sans" panose="020B0606030504020204" pitchFamily="34" charset="0"/>
                <a:cs typeface="Open Sans" panose="020B0606030504020204" pitchFamily="34" charset="0"/>
              </a:rPr>
              <a:t>Fernando Pisot Serrano</a:t>
            </a:r>
          </a:p>
          <a:p>
            <a:pPr algn="ctr"/>
            <a:r>
              <a:rPr lang="es-ES" dirty="0">
                <a:latin typeface="Open Sans" panose="020B0606030504020204" pitchFamily="34" charset="0"/>
                <a:ea typeface="Open Sans" panose="020B0606030504020204" pitchFamily="34" charset="0"/>
                <a:cs typeface="Open Sans" panose="020B0606030504020204" pitchFamily="34" charset="0"/>
                <a:hlinkClick r:id="rId7"/>
              </a:rPr>
              <a:t>fps1001@alu.ubu.es</a:t>
            </a:r>
            <a:r>
              <a:rPr lang="es-ES" dirty="0">
                <a:latin typeface="Open Sans" panose="020B0606030504020204" pitchFamily="34" charset="0"/>
                <a:ea typeface="Open Sans" panose="020B0606030504020204" pitchFamily="34" charset="0"/>
                <a:cs typeface="Open Sans" panose="020B0606030504020204" pitchFamily="34" charset="0"/>
              </a:rPr>
              <a:t> </a:t>
            </a:r>
          </a:p>
        </p:txBody>
      </p:sp>
      <p:sp>
        <p:nvSpPr>
          <p:cNvPr id="10" name="CuadroTexto 9">
            <a:extLst>
              <a:ext uri="{FF2B5EF4-FFF2-40B4-BE49-F238E27FC236}">
                <a16:creationId xmlns:a16="http://schemas.microsoft.com/office/drawing/2014/main" id="{D82F8796-0B58-87ED-E7F4-5825D3DECB35}"/>
              </a:ext>
            </a:extLst>
          </p:cNvPr>
          <p:cNvSpPr txBox="1"/>
          <p:nvPr/>
        </p:nvSpPr>
        <p:spPr>
          <a:xfrm>
            <a:off x="2314576" y="4922659"/>
            <a:ext cx="5958567" cy="646331"/>
          </a:xfrm>
          <a:prstGeom prst="rect">
            <a:avLst/>
          </a:prstGeom>
          <a:noFill/>
        </p:spPr>
        <p:txBody>
          <a:bodyPr wrap="square" rtlCol="0">
            <a:spAutoFit/>
          </a:bodyPr>
          <a:lstStyle/>
          <a:p>
            <a:pPr algn="ctr"/>
            <a:r>
              <a:rPr lang="es-ES" dirty="0">
                <a:latin typeface="Open Sans" panose="020B0606030504020204" pitchFamily="34" charset="0"/>
                <a:ea typeface="Open Sans" panose="020B0606030504020204" pitchFamily="34" charset="0"/>
                <a:cs typeface="Open Sans" panose="020B0606030504020204" pitchFamily="34" charset="0"/>
                <a:hlinkClick r:id="rId8"/>
              </a:rPr>
              <a:t>https://www.linkedin.com/in/fpisot</a:t>
            </a:r>
            <a:r>
              <a:rPr lang="es-ES" dirty="0">
                <a:latin typeface="Open Sans" panose="020B0606030504020204" pitchFamily="34" charset="0"/>
                <a:ea typeface="Open Sans" panose="020B0606030504020204" pitchFamily="34" charset="0"/>
                <a:cs typeface="Open Sans" panose="020B0606030504020204" pitchFamily="34" charset="0"/>
              </a:rPr>
              <a:t> </a:t>
            </a:r>
          </a:p>
          <a:p>
            <a:pPr algn="ctr"/>
            <a:r>
              <a:rPr lang="es-ES" dirty="0">
                <a:latin typeface="Open Sans" panose="020B0606030504020204" pitchFamily="34" charset="0"/>
                <a:ea typeface="Open Sans" panose="020B0606030504020204" pitchFamily="34" charset="0"/>
                <a:cs typeface="Open Sans" panose="020B0606030504020204" pitchFamily="34" charset="0"/>
                <a:hlinkClick r:id="rId9"/>
              </a:rPr>
              <a:t>https://github.com/fps1001/TFGII_FPisot</a:t>
            </a:r>
            <a:endParaRPr lang="es-E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21248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AA68"/>
        </a:solidFill>
        <a:effectLst/>
      </p:bgPr>
    </p:bg>
    <p:spTree>
      <p:nvGrpSpPr>
        <p:cNvPr id="1" name=""/>
        <p:cNvGrpSpPr/>
        <p:nvPr/>
      </p:nvGrpSpPr>
      <p:grpSpPr>
        <a:xfrm>
          <a:off x="0" y="0"/>
          <a:ext cx="0" cy="0"/>
          <a:chOff x="0" y="0"/>
          <a:chExt cx="0" cy="0"/>
        </a:xfrm>
      </p:grpSpPr>
      <p:sp>
        <p:nvSpPr>
          <p:cNvPr id="15" name="Rectángulo 14" hidden="1">
            <a:extLst>
              <a:ext uri="{FF2B5EF4-FFF2-40B4-BE49-F238E27FC236}">
                <a16:creationId xmlns:a16="http://schemas.microsoft.com/office/drawing/2014/main" id="{E3C8BD97-9EAB-4AE1-AFEF-96DE0CC54C2B}"/>
              </a:ext>
            </a:extLst>
          </p:cNvPr>
          <p:cNvSpPr/>
          <p:nvPr/>
        </p:nvSpPr>
        <p:spPr>
          <a:xfrm>
            <a:off x="4278086" y="0"/>
            <a:ext cx="353785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descr="Imagen de la pantalla de un video juego&#10;&#10;Descripción generada automáticamente con confianza baja">
            <a:extLst>
              <a:ext uri="{FF2B5EF4-FFF2-40B4-BE49-F238E27FC236}">
                <a16:creationId xmlns:a16="http://schemas.microsoft.com/office/drawing/2014/main" id="{40B98F5E-354F-D5CE-7D91-54E5962A1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067" y="-10886"/>
            <a:ext cx="3925078" cy="6868886"/>
          </a:xfrm>
          <a:prstGeom prst="rect">
            <a:avLst/>
          </a:prstGeom>
        </p:spPr>
      </p:pic>
      <p:pic>
        <p:nvPicPr>
          <p:cNvPr id="9" name="Imagen 8" descr="Imagen de la pantalla de un video juego&#10;&#10;Descripción generada automáticamente con confianza baja">
            <a:extLst>
              <a:ext uri="{FF2B5EF4-FFF2-40B4-BE49-F238E27FC236}">
                <a16:creationId xmlns:a16="http://schemas.microsoft.com/office/drawing/2014/main" id="{0DC4EA11-E521-4B01-B0BC-363E10CB6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61" y="-10886"/>
            <a:ext cx="3918857" cy="6858000"/>
          </a:xfrm>
          <a:prstGeom prst="rect">
            <a:avLst/>
          </a:prstGeom>
        </p:spPr>
      </p:pic>
      <p:sp>
        <p:nvSpPr>
          <p:cNvPr id="3" name="Subtítulo 2">
            <a:extLst>
              <a:ext uri="{FF2B5EF4-FFF2-40B4-BE49-F238E27FC236}">
                <a16:creationId xmlns:a16="http://schemas.microsoft.com/office/drawing/2014/main" id="{3B55356D-08D8-C276-CF3E-862E5D5B4F11}"/>
              </a:ext>
            </a:extLst>
          </p:cNvPr>
          <p:cNvSpPr>
            <a:spLocks noGrp="1"/>
          </p:cNvSpPr>
          <p:nvPr>
            <p:ph type="subTitle" idx="1"/>
          </p:nvPr>
        </p:nvSpPr>
        <p:spPr>
          <a:xfrm>
            <a:off x="644087" y="5440371"/>
            <a:ext cx="3251601" cy="1266583"/>
          </a:xfrm>
        </p:spPr>
        <p:style>
          <a:lnRef idx="2">
            <a:schemeClr val="accent6"/>
          </a:lnRef>
          <a:fillRef idx="1">
            <a:schemeClr val="lt1"/>
          </a:fillRef>
          <a:effectRef idx="0">
            <a:schemeClr val="accent6"/>
          </a:effectRef>
          <a:fontRef idx="minor">
            <a:schemeClr val="dk1"/>
          </a:fontRef>
        </p:style>
        <p:txBody>
          <a:bodyPr anchor="ct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Enero 2025</a:t>
            </a:r>
          </a:p>
        </p:txBody>
      </p:sp>
      <p:sp>
        <p:nvSpPr>
          <p:cNvPr id="6" name="CuadroTexto 5">
            <a:extLst>
              <a:ext uri="{FF2B5EF4-FFF2-40B4-BE49-F238E27FC236}">
                <a16:creationId xmlns:a16="http://schemas.microsoft.com/office/drawing/2014/main" id="{E1A56BEC-6C2E-E9CD-9E75-A45B41061110}"/>
              </a:ext>
            </a:extLst>
          </p:cNvPr>
          <p:cNvSpPr txBox="1"/>
          <p:nvPr/>
        </p:nvSpPr>
        <p:spPr>
          <a:xfrm>
            <a:off x="8193755" y="1784372"/>
            <a:ext cx="3445702" cy="757130"/>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2400">
                <a:solidFill>
                  <a:schemeClr val="dk1"/>
                </a:solidFill>
                <a:latin typeface="Montserrat SemiBold" panose="00000700000000000000" pitchFamily="2" charset="0"/>
              </a:defRPr>
            </a:lvl1pPr>
            <a:lvl2pPr indent="0" algn="ctr">
              <a:lnSpc>
                <a:spcPct val="90000"/>
              </a:lnSpc>
              <a:spcBef>
                <a:spcPts val="500"/>
              </a:spcBef>
              <a:buFont typeface="Arial" panose="020B0604020202020204" pitchFamily="34" charset="0"/>
              <a:buNone/>
              <a:defRPr sz="2000">
                <a:solidFill>
                  <a:schemeClr val="dk1"/>
                </a:solidFill>
              </a:defRPr>
            </a:lvl2pPr>
            <a:lvl3pPr indent="0" algn="ctr">
              <a:lnSpc>
                <a:spcPct val="90000"/>
              </a:lnSpc>
              <a:spcBef>
                <a:spcPts val="500"/>
              </a:spcBef>
              <a:buFont typeface="Arial" panose="020B0604020202020204" pitchFamily="34" charset="0"/>
              <a:buNone/>
              <a:defRPr>
                <a:solidFill>
                  <a:schemeClr val="dk1"/>
                </a:solidFill>
              </a:defRPr>
            </a:lvl3pPr>
            <a:lvl4pPr indent="0" algn="ctr">
              <a:lnSpc>
                <a:spcPct val="90000"/>
              </a:lnSpc>
              <a:spcBef>
                <a:spcPts val="500"/>
              </a:spcBef>
              <a:buFont typeface="Arial" panose="020B0604020202020204" pitchFamily="34" charset="0"/>
              <a:buNone/>
              <a:defRPr sz="1600">
                <a:solidFill>
                  <a:schemeClr val="dk1"/>
                </a:solidFill>
              </a:defRPr>
            </a:lvl4pPr>
            <a:lvl5pPr indent="0" algn="ctr">
              <a:lnSpc>
                <a:spcPct val="90000"/>
              </a:lnSpc>
              <a:spcBef>
                <a:spcPts val="500"/>
              </a:spcBef>
              <a:buFont typeface="Arial" panose="020B0604020202020204" pitchFamily="34" charset="0"/>
              <a:buNone/>
              <a:defRPr sz="1600">
                <a:solidFill>
                  <a:schemeClr val="dk1"/>
                </a:solidFill>
              </a:defRPr>
            </a:lvl5pPr>
            <a:lvl6pPr indent="0" algn="ctr">
              <a:lnSpc>
                <a:spcPct val="90000"/>
              </a:lnSpc>
              <a:spcBef>
                <a:spcPts val="500"/>
              </a:spcBef>
              <a:buFont typeface="Arial" panose="020B0604020202020204" pitchFamily="34" charset="0"/>
              <a:buNone/>
              <a:defRPr sz="1600">
                <a:solidFill>
                  <a:schemeClr val="dk1"/>
                </a:solidFill>
              </a:defRPr>
            </a:lvl6pPr>
            <a:lvl7pPr indent="0" algn="ctr">
              <a:lnSpc>
                <a:spcPct val="90000"/>
              </a:lnSpc>
              <a:spcBef>
                <a:spcPts val="500"/>
              </a:spcBef>
              <a:buFont typeface="Arial" panose="020B0604020202020204" pitchFamily="34" charset="0"/>
              <a:buNone/>
              <a:defRPr sz="1600">
                <a:solidFill>
                  <a:schemeClr val="dk1"/>
                </a:solidFill>
              </a:defRPr>
            </a:lvl7pPr>
            <a:lvl8pPr indent="0" algn="ctr">
              <a:lnSpc>
                <a:spcPct val="90000"/>
              </a:lnSpc>
              <a:spcBef>
                <a:spcPts val="500"/>
              </a:spcBef>
              <a:buFont typeface="Arial" panose="020B0604020202020204" pitchFamily="34" charset="0"/>
              <a:buNone/>
              <a:defRPr sz="1600">
                <a:solidFill>
                  <a:schemeClr val="dk1"/>
                </a:solidFill>
              </a:defRPr>
            </a:lvl8pPr>
            <a:lvl9pPr indent="0" algn="ctr">
              <a:lnSpc>
                <a:spcPct val="90000"/>
              </a:lnSpc>
              <a:spcBef>
                <a:spcPts val="500"/>
              </a:spcBef>
              <a:buFont typeface="Arial" panose="020B0604020202020204" pitchFamily="34" charset="0"/>
              <a:buNone/>
              <a:defRPr sz="1600">
                <a:solidFill>
                  <a:schemeClr val="dk1"/>
                </a:solidFill>
              </a:defRPr>
            </a:lvl9pPr>
          </a:lstStyle>
          <a:p>
            <a:r>
              <a:rPr lang="es-ES" sz="2000" dirty="0"/>
              <a:t>Fernando Pisot Serrano</a:t>
            </a:r>
          </a:p>
        </p:txBody>
      </p:sp>
      <p:sp>
        <p:nvSpPr>
          <p:cNvPr id="2" name="Título 1">
            <a:extLst>
              <a:ext uri="{FF2B5EF4-FFF2-40B4-BE49-F238E27FC236}">
                <a16:creationId xmlns:a16="http://schemas.microsoft.com/office/drawing/2014/main" id="{0C6E819E-C038-4B51-C566-604472154230}"/>
              </a:ext>
            </a:extLst>
          </p:cNvPr>
          <p:cNvSpPr>
            <a:spLocks noGrp="1"/>
          </p:cNvSpPr>
          <p:nvPr>
            <p:ph type="ctrTitle"/>
          </p:nvPr>
        </p:nvSpPr>
        <p:spPr>
          <a:xfrm>
            <a:off x="2314576" y="95692"/>
            <a:ext cx="7435480" cy="733648"/>
          </a:xfrm>
          <a:solidFill>
            <a:schemeClr val="bg1"/>
          </a:solidFill>
        </p:spPr>
        <p:txBody>
          <a:bodyPr anchor="ctr">
            <a:normAutofit fontScale="90000"/>
          </a:bodyPr>
          <a:lstStyle/>
          <a:p>
            <a:r>
              <a:rPr lang="es-ES" dirty="0">
                <a:solidFill>
                  <a:srgbClr val="00AA68"/>
                </a:solidFill>
                <a:latin typeface="Broadway" panose="04040905080B02020502" pitchFamily="82" charset="0"/>
              </a:rPr>
              <a:t>ECO CITY TOURS</a:t>
            </a:r>
          </a:p>
        </p:txBody>
      </p:sp>
      <p:sp>
        <p:nvSpPr>
          <p:cNvPr id="16" name="Rectángulo: esquinas redondeadas 15">
            <a:extLst>
              <a:ext uri="{FF2B5EF4-FFF2-40B4-BE49-F238E27FC236}">
                <a16:creationId xmlns:a16="http://schemas.microsoft.com/office/drawing/2014/main" id="{5B6DC16E-FCB2-4822-A1EE-C96B2A11BAEC}"/>
              </a:ext>
            </a:extLst>
          </p:cNvPr>
          <p:cNvSpPr/>
          <p:nvPr/>
        </p:nvSpPr>
        <p:spPr>
          <a:xfrm>
            <a:off x="4606487" y="730250"/>
            <a:ext cx="2953188" cy="6032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 name="Grupo 6">
            <a:extLst>
              <a:ext uri="{FF2B5EF4-FFF2-40B4-BE49-F238E27FC236}">
                <a16:creationId xmlns:a16="http://schemas.microsoft.com/office/drawing/2014/main" id="{5BF71A0F-A588-4C93-A807-80A7E65EF994}"/>
              </a:ext>
            </a:extLst>
          </p:cNvPr>
          <p:cNvGrpSpPr/>
          <p:nvPr/>
        </p:nvGrpSpPr>
        <p:grpSpPr>
          <a:xfrm>
            <a:off x="1180012" y="3080657"/>
            <a:ext cx="2179749" cy="1765005"/>
            <a:chOff x="5316203" y="1871329"/>
            <a:chExt cx="2179749" cy="1765005"/>
          </a:xfrm>
        </p:grpSpPr>
        <p:sp>
          <p:nvSpPr>
            <p:cNvPr id="4" name="Rectángulo 3">
              <a:extLst>
                <a:ext uri="{FF2B5EF4-FFF2-40B4-BE49-F238E27FC236}">
                  <a16:creationId xmlns:a16="http://schemas.microsoft.com/office/drawing/2014/main" id="{7A5F7209-8790-4B9E-A02A-1EDDA47FE44B}"/>
                </a:ext>
              </a:extLst>
            </p:cNvPr>
            <p:cNvSpPr/>
            <p:nvPr/>
          </p:nvSpPr>
          <p:spPr>
            <a:xfrm>
              <a:off x="5316203" y="1871329"/>
              <a:ext cx="2179749" cy="17650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pic>
          <p:nvPicPr>
            <p:cNvPr id="5" name="Imagen 4" descr="Imagen que contiene edificio&#10;&#10;Descripción generada automáticamente">
              <a:extLst>
                <a:ext uri="{FF2B5EF4-FFF2-40B4-BE49-F238E27FC236}">
                  <a16:creationId xmlns:a16="http://schemas.microsoft.com/office/drawing/2014/main" id="{C8FEF2C9-97FC-9E89-3DC0-1A2CF8A7C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1566" y="1931275"/>
              <a:ext cx="2049022" cy="1645112"/>
            </a:xfrm>
            <a:prstGeom prst="rect">
              <a:avLst/>
            </a:prstGeom>
          </p:spPr>
        </p:pic>
      </p:grpSp>
      <p:sp>
        <p:nvSpPr>
          <p:cNvPr id="11" name="Rectángulo: esquinas redondeadas 10">
            <a:extLst>
              <a:ext uri="{FF2B5EF4-FFF2-40B4-BE49-F238E27FC236}">
                <a16:creationId xmlns:a16="http://schemas.microsoft.com/office/drawing/2014/main" id="{5A2DC63D-EC21-41CF-8DF2-73ADE2BFEB68}"/>
              </a:ext>
            </a:extLst>
          </p:cNvPr>
          <p:cNvSpPr/>
          <p:nvPr/>
        </p:nvSpPr>
        <p:spPr>
          <a:xfrm>
            <a:off x="8428047" y="2860158"/>
            <a:ext cx="2977117" cy="3739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893CD02B-7927-4F67-AEEA-ECE2BCF1F3D8}"/>
              </a:ext>
            </a:extLst>
          </p:cNvPr>
          <p:cNvPicPr>
            <a:picLocks noChangeAspect="1"/>
          </p:cNvPicPr>
          <p:nvPr/>
        </p:nvPicPr>
        <p:blipFill rotWithShape="1">
          <a:blip r:embed="rId5">
            <a:extLst>
              <a:ext uri="{28A0092B-C50C-407E-A947-70E740481C1C}">
                <a14:useLocalDpi xmlns:a14="http://schemas.microsoft.com/office/drawing/2010/main" val="0"/>
              </a:ext>
            </a:extLst>
          </a:blip>
          <a:srcRect l="24693" r="25270"/>
          <a:stretch/>
        </p:blipFill>
        <p:spPr>
          <a:xfrm>
            <a:off x="4481925" y="595313"/>
            <a:ext cx="3150031" cy="6295474"/>
          </a:xfrm>
          <a:prstGeom prst="rect">
            <a:avLst/>
          </a:prstGeom>
        </p:spPr>
      </p:pic>
    </p:spTree>
    <p:extLst>
      <p:ext uri="{BB962C8B-B14F-4D97-AF65-F5344CB8AC3E}">
        <p14:creationId xmlns:p14="http://schemas.microsoft.com/office/powerpoint/2010/main" val="4137131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87F68-DDD6-8B8D-3E2F-1266488708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EFD1DB-3480-50B8-678D-DEE79067267E}"/>
              </a:ext>
            </a:extLst>
          </p:cNvPr>
          <p:cNvSpPr>
            <a:spLocks noGrp="1"/>
          </p:cNvSpPr>
          <p:nvPr>
            <p:ph type="ctrTitle"/>
          </p:nvPr>
        </p:nvSpPr>
        <p:spPr>
          <a:xfrm>
            <a:off x="0" y="249171"/>
            <a:ext cx="12192000" cy="957837"/>
          </a:xfrm>
        </p:spPr>
        <p:txBody>
          <a:bodyPr/>
          <a:lstStyle/>
          <a:p>
            <a:r>
              <a:rPr lang="es-ES" dirty="0">
                <a:solidFill>
                  <a:srgbClr val="00AA68"/>
                </a:solidFill>
                <a:latin typeface="Broadway" panose="04040905080B02020502" pitchFamily="82" charset="0"/>
              </a:rPr>
              <a:t>ECO CITY TOURS</a:t>
            </a:r>
          </a:p>
        </p:txBody>
      </p:sp>
      <p:pic>
        <p:nvPicPr>
          <p:cNvPr id="5" name="Imagen 4" descr="Imagen que contiene edificio&#10;&#10;Descripción generada automáticamente">
            <a:extLst>
              <a:ext uri="{FF2B5EF4-FFF2-40B4-BE49-F238E27FC236}">
                <a16:creationId xmlns:a16="http://schemas.microsoft.com/office/drawing/2014/main" id="{D5D80963-C8BA-1708-022F-3B0296FC7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A8F16E25-14F4-D21F-E9D8-61A549C9D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A7CAE77F-78E6-B2CE-875E-979454894EEF}"/>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descr="Gentrificación y turismo - Emoturismo">
            <a:extLst>
              <a:ext uri="{FF2B5EF4-FFF2-40B4-BE49-F238E27FC236}">
                <a16:creationId xmlns:a16="http://schemas.microsoft.com/office/drawing/2014/main" id="{D06E01D0-376B-789C-83A5-3653E300E7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3198" y="1141025"/>
            <a:ext cx="1808548" cy="28452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l turismo en la Agenda 2030">
            <a:extLst>
              <a:ext uri="{FF2B5EF4-FFF2-40B4-BE49-F238E27FC236}">
                <a16:creationId xmlns:a16="http://schemas.microsoft.com/office/drawing/2014/main" id="{292CAA62-11EA-73C3-99FE-B0F046DE9D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624" y="1868034"/>
            <a:ext cx="5240580" cy="312338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ector recto 12">
            <a:extLst>
              <a:ext uri="{FF2B5EF4-FFF2-40B4-BE49-F238E27FC236}">
                <a16:creationId xmlns:a16="http://schemas.microsoft.com/office/drawing/2014/main" id="{FADE6561-1123-6068-A2C8-40D0AE51F020}"/>
              </a:ext>
            </a:extLst>
          </p:cNvPr>
          <p:cNvCxnSpPr/>
          <p:nvPr/>
        </p:nvCxnSpPr>
        <p:spPr>
          <a:xfrm>
            <a:off x="5526136" y="1207008"/>
            <a:ext cx="0" cy="4951421"/>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p:sp>
        <p:nvSpPr>
          <p:cNvPr id="14" name="CuadroTexto 13">
            <a:extLst>
              <a:ext uri="{FF2B5EF4-FFF2-40B4-BE49-F238E27FC236}">
                <a16:creationId xmlns:a16="http://schemas.microsoft.com/office/drawing/2014/main" id="{2B63B74A-761E-5717-2CF2-D3C20382E91E}"/>
              </a:ext>
            </a:extLst>
          </p:cNvPr>
          <p:cNvSpPr txBox="1"/>
          <p:nvPr/>
        </p:nvSpPr>
        <p:spPr>
          <a:xfrm>
            <a:off x="7859292" y="3711479"/>
            <a:ext cx="4003084" cy="369332"/>
          </a:xfrm>
          <a:prstGeom prst="rect">
            <a:avLst/>
          </a:prstGeom>
          <a:noFill/>
        </p:spPr>
        <p:txBody>
          <a:bodyPr wrap="square" rtlCol="0">
            <a:spAutoFit/>
          </a:bodyPr>
          <a:lstStyle/>
          <a:p>
            <a:r>
              <a:rPr lang="es-ES" b="0" i="0" dirty="0" err="1">
                <a:solidFill>
                  <a:srgbClr val="9AA0A6"/>
                </a:solidFill>
                <a:effectLst/>
                <a:latin typeface="Arial" panose="020B0604020202020204" pitchFamily="34" charset="0"/>
                <a:hlinkClick r:id="rId7"/>
              </a:rPr>
              <a:t>Alamy</a:t>
            </a:r>
            <a:r>
              <a:rPr lang="es-ES" b="0" i="0" dirty="0">
                <a:solidFill>
                  <a:srgbClr val="9AA0A6"/>
                </a:solidFill>
                <a:effectLst/>
                <a:latin typeface="Arial" panose="020B0604020202020204" pitchFamily="34" charset="0"/>
                <a:hlinkClick r:id="rId7"/>
              </a:rPr>
              <a:t> Stock </a:t>
            </a:r>
            <a:r>
              <a:rPr lang="es-ES" b="0" i="0" dirty="0" err="1">
                <a:solidFill>
                  <a:srgbClr val="9AA0A6"/>
                </a:solidFill>
                <a:effectLst/>
                <a:latin typeface="Arial" panose="020B0604020202020204" pitchFamily="34" charset="0"/>
                <a:hlinkClick r:id="rId7"/>
              </a:rPr>
              <a:t>Photo</a:t>
            </a:r>
            <a:endParaRPr lang="es-ES" dirty="0"/>
          </a:p>
        </p:txBody>
      </p:sp>
      <p:pic>
        <p:nvPicPr>
          <p:cNvPr id="16" name="Imagen 15">
            <a:extLst>
              <a:ext uri="{FF2B5EF4-FFF2-40B4-BE49-F238E27FC236}">
                <a16:creationId xmlns:a16="http://schemas.microsoft.com/office/drawing/2014/main" id="{87662699-0F6C-36B4-FAAB-C1055EA54A48}"/>
              </a:ext>
            </a:extLst>
          </p:cNvPr>
          <p:cNvPicPr>
            <a:picLocks noChangeAspect="1"/>
          </p:cNvPicPr>
          <p:nvPr/>
        </p:nvPicPr>
        <p:blipFill>
          <a:blip r:embed="rId8"/>
          <a:stretch>
            <a:fillRect/>
          </a:stretch>
        </p:blipFill>
        <p:spPr>
          <a:xfrm>
            <a:off x="7980103" y="1172584"/>
            <a:ext cx="3686760" cy="2439607"/>
          </a:xfrm>
          <a:prstGeom prst="rect">
            <a:avLst/>
          </a:prstGeom>
        </p:spPr>
      </p:pic>
      <p:pic>
        <p:nvPicPr>
          <p:cNvPr id="20" name="Imagen 19">
            <a:extLst>
              <a:ext uri="{FF2B5EF4-FFF2-40B4-BE49-F238E27FC236}">
                <a16:creationId xmlns:a16="http://schemas.microsoft.com/office/drawing/2014/main" id="{75F5D182-0E18-791B-7BA4-62257F412194}"/>
              </a:ext>
            </a:extLst>
          </p:cNvPr>
          <p:cNvPicPr>
            <a:picLocks noChangeAspect="1"/>
          </p:cNvPicPr>
          <p:nvPr/>
        </p:nvPicPr>
        <p:blipFill>
          <a:blip r:embed="rId9"/>
          <a:stretch>
            <a:fillRect/>
          </a:stretch>
        </p:blipFill>
        <p:spPr>
          <a:xfrm>
            <a:off x="5730808" y="4180099"/>
            <a:ext cx="3909638" cy="2614171"/>
          </a:xfrm>
          <a:prstGeom prst="rect">
            <a:avLst/>
          </a:prstGeom>
        </p:spPr>
      </p:pic>
    </p:spTree>
    <p:extLst>
      <p:ext uri="{BB962C8B-B14F-4D97-AF65-F5344CB8AC3E}">
        <p14:creationId xmlns:p14="http://schemas.microsoft.com/office/powerpoint/2010/main" val="584722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20053-CAED-3AEF-F0BA-75BCF825BBD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C0DA5B-4A22-8F17-053B-7FBA0BDC7DBA}"/>
              </a:ext>
            </a:extLst>
          </p:cNvPr>
          <p:cNvSpPr>
            <a:spLocks noGrp="1"/>
          </p:cNvSpPr>
          <p:nvPr>
            <p:ph type="ctrTitle"/>
          </p:nvPr>
        </p:nvSpPr>
        <p:spPr>
          <a:xfrm>
            <a:off x="0" y="249171"/>
            <a:ext cx="12192000" cy="95783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E0AE6EA0-5266-AFDF-2F3A-DAC271887B8F}"/>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3B27DB24-BA48-4337-DDFD-08ACE870F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882B5E5F-DD81-A7B6-83AC-0409E8930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130F58E5-8836-DACA-70B8-E9E9BE4AD167}"/>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descr="Mano sosteniendo un celular en la mano&#10;&#10;Descripción generada automáticamente">
            <a:extLst>
              <a:ext uri="{FF2B5EF4-FFF2-40B4-BE49-F238E27FC236}">
                <a16:creationId xmlns:a16="http://schemas.microsoft.com/office/drawing/2014/main" id="{81106421-59E5-71BF-A07D-7E0C339B44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4070" y="1207008"/>
            <a:ext cx="3747112" cy="4996149"/>
          </a:xfrm>
          <a:prstGeom prst="rect">
            <a:avLst/>
          </a:prstGeom>
        </p:spPr>
      </p:pic>
      <p:pic>
        <p:nvPicPr>
          <p:cNvPr id="1028" name="Picture 4">
            <a:extLst>
              <a:ext uri="{FF2B5EF4-FFF2-40B4-BE49-F238E27FC236}">
                <a16:creationId xmlns:a16="http://schemas.microsoft.com/office/drawing/2014/main" id="{D058B34E-60DE-83EC-FE41-338BC02AA7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2044" y="1252408"/>
            <a:ext cx="3103084" cy="8860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ble camino Royalty-free Stock Vector Images and Clip Art">
            <a:extLst>
              <a:ext uri="{FF2B5EF4-FFF2-40B4-BE49-F238E27FC236}">
                <a16:creationId xmlns:a16="http://schemas.microsoft.com/office/drawing/2014/main" id="{F53ABD87-0FFC-230F-7547-E9347DC8DE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3652" y="2429038"/>
            <a:ext cx="1196783" cy="11967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emini-Logo - Recursos Inteligencia Artificial">
            <a:extLst>
              <a:ext uri="{FF2B5EF4-FFF2-40B4-BE49-F238E27FC236}">
                <a16:creationId xmlns:a16="http://schemas.microsoft.com/office/drawing/2014/main" id="{DCAB59B8-764C-343F-DCFE-9EDF336445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33586" y="2271742"/>
            <a:ext cx="2214562" cy="1245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oogle, logo icon - Free download on Iconfinder">
            <a:extLst>
              <a:ext uri="{FF2B5EF4-FFF2-40B4-BE49-F238E27FC236}">
                <a16:creationId xmlns:a16="http://schemas.microsoft.com/office/drawing/2014/main" id="{F031F985-0064-B36A-1EEE-1D13C55E81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85964" y="3916375"/>
            <a:ext cx="1515982" cy="151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357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51860-B7C3-AE1B-2A20-C831D072334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2DE4685-78A3-62B9-08B1-4EF8B95757F7}"/>
              </a:ext>
            </a:extLst>
          </p:cNvPr>
          <p:cNvSpPr>
            <a:spLocks noGrp="1"/>
          </p:cNvSpPr>
          <p:nvPr>
            <p:ph type="ctrTitle"/>
          </p:nvPr>
        </p:nvSpPr>
        <p:spPr>
          <a:xfrm>
            <a:off x="0" y="159018"/>
            <a:ext cx="12192000" cy="95783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8567B2E2-416F-004F-29DC-2E45293E1B4B}"/>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A38C8668-D016-3B05-44AE-BF622A1E8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434D15D6-A309-198B-0316-FCBDA6C34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605C6023-EF8F-0408-6799-98E95E2AF86E}"/>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12431BD0-0AA1-06A7-6AE2-9134051D55DA}"/>
              </a:ext>
            </a:extLst>
          </p:cNvPr>
          <p:cNvSpPr txBox="1">
            <a:spLocks/>
          </p:cNvSpPr>
          <p:nvPr/>
        </p:nvSpPr>
        <p:spPr>
          <a:xfrm>
            <a:off x="0" y="1065339"/>
            <a:ext cx="12191999" cy="635760"/>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Objetivos</a:t>
            </a:r>
          </a:p>
        </p:txBody>
      </p:sp>
      <p:graphicFrame>
        <p:nvGraphicFramePr>
          <p:cNvPr id="9" name="Diagrama 8">
            <a:extLst>
              <a:ext uri="{FF2B5EF4-FFF2-40B4-BE49-F238E27FC236}">
                <a16:creationId xmlns:a16="http://schemas.microsoft.com/office/drawing/2014/main" id="{C7330FC9-4670-F6F9-768B-2CF7B4AD1AA5}"/>
              </a:ext>
            </a:extLst>
          </p:cNvPr>
          <p:cNvGraphicFramePr/>
          <p:nvPr>
            <p:extLst>
              <p:ext uri="{D42A27DB-BD31-4B8C-83A1-F6EECF244321}">
                <p14:modId xmlns:p14="http://schemas.microsoft.com/office/powerpoint/2010/main" val="3547752645"/>
              </p:ext>
            </p:extLst>
          </p:nvPr>
        </p:nvGraphicFramePr>
        <p:xfrm>
          <a:off x="1782552" y="1740433"/>
          <a:ext cx="8014464" cy="38894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42362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45FE5-544E-E840-F024-EACA3565F113}"/>
            </a:ext>
          </a:extLst>
        </p:cNvPr>
        <p:cNvGrpSpPr/>
        <p:nvPr/>
      </p:nvGrpSpPr>
      <p:grpSpPr>
        <a:xfrm>
          <a:off x="0" y="0"/>
          <a:ext cx="0" cy="0"/>
          <a:chOff x="0" y="0"/>
          <a:chExt cx="0" cy="0"/>
        </a:xfrm>
      </p:grpSpPr>
      <p:pic>
        <p:nvPicPr>
          <p:cNvPr id="10" name="Imagen 9">
            <a:extLst>
              <a:ext uri="{FF2B5EF4-FFF2-40B4-BE49-F238E27FC236}">
                <a16:creationId xmlns:a16="http://schemas.microsoft.com/office/drawing/2014/main" id="{690B6981-A823-F3AF-DC43-DD0F347B8234}"/>
              </a:ext>
            </a:extLst>
          </p:cNvPr>
          <p:cNvPicPr>
            <a:picLocks noChangeAspect="1"/>
          </p:cNvPicPr>
          <p:nvPr/>
        </p:nvPicPr>
        <p:blipFill>
          <a:blip r:embed="rId3"/>
          <a:stretch>
            <a:fillRect/>
          </a:stretch>
        </p:blipFill>
        <p:spPr>
          <a:xfrm>
            <a:off x="6323527" y="1587482"/>
            <a:ext cx="5581789" cy="4150560"/>
          </a:xfrm>
          <a:prstGeom prst="rect">
            <a:avLst/>
          </a:prstGeom>
        </p:spPr>
      </p:pic>
      <p:sp>
        <p:nvSpPr>
          <p:cNvPr id="2" name="Título 1">
            <a:extLst>
              <a:ext uri="{FF2B5EF4-FFF2-40B4-BE49-F238E27FC236}">
                <a16:creationId xmlns:a16="http://schemas.microsoft.com/office/drawing/2014/main" id="{922288DE-D7BA-A263-339C-C84EEEC9DA18}"/>
              </a:ext>
            </a:extLst>
          </p:cNvPr>
          <p:cNvSpPr>
            <a:spLocks noGrp="1"/>
          </p:cNvSpPr>
          <p:nvPr>
            <p:ph type="ctrTitle"/>
          </p:nvPr>
        </p:nvSpPr>
        <p:spPr>
          <a:xfrm>
            <a:off x="0" y="705826"/>
            <a:ext cx="12191999" cy="852518"/>
          </a:xfrm>
        </p:spPr>
        <p:txBody>
          <a:bodyPr>
            <a:normAutofit fontScale="90000"/>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FDF66619-2D28-AE8C-652C-0272664E7006}"/>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296961C8-5B55-DD15-0D5F-A865F69043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E82158AA-17D6-E532-C859-A2D2CA373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4F85E1A4-23F8-8483-2686-F3C089565E97}"/>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F98549D7-CEAA-8356-9126-6D964DA01D9D}"/>
              </a:ext>
            </a:extLst>
          </p:cNvPr>
          <p:cNvSpPr txBox="1">
            <a:spLocks/>
          </p:cNvSpPr>
          <p:nvPr/>
        </p:nvSpPr>
        <p:spPr>
          <a:xfrm>
            <a:off x="0" y="73153"/>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Comprendiendo</a:t>
            </a:r>
          </a:p>
        </p:txBody>
      </p:sp>
      <p:pic>
        <p:nvPicPr>
          <p:cNvPr id="14" name="Gráfico 13" descr="Engranaje único con relleno sólidodfgsdfgsdf">
            <a:extLst>
              <a:ext uri="{FF2B5EF4-FFF2-40B4-BE49-F238E27FC236}">
                <a16:creationId xmlns:a16="http://schemas.microsoft.com/office/drawing/2014/main" id="{9F691CB4-3437-42AE-1086-2F21473C4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9164" y="2725365"/>
            <a:ext cx="1972615" cy="1972615"/>
          </a:xfrm>
          <a:prstGeom prst="rect">
            <a:avLst/>
          </a:prstGeom>
        </p:spPr>
      </p:pic>
      <p:sp>
        <p:nvSpPr>
          <p:cNvPr id="16" name="CuadroTexto 15">
            <a:extLst>
              <a:ext uri="{FF2B5EF4-FFF2-40B4-BE49-F238E27FC236}">
                <a16:creationId xmlns:a16="http://schemas.microsoft.com/office/drawing/2014/main" id="{DEECEFB8-B7CF-DBE5-3D77-0ABFF06AEE55}"/>
              </a:ext>
            </a:extLst>
          </p:cNvPr>
          <p:cNvSpPr txBox="1"/>
          <p:nvPr/>
        </p:nvSpPr>
        <p:spPr>
          <a:xfrm>
            <a:off x="519114" y="2068629"/>
            <a:ext cx="534936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400" dirty="0">
                <a:latin typeface="Open Sans" panose="020B0606030504020204" pitchFamily="34" charset="0"/>
                <a:ea typeface="Open Sans" panose="020B0606030504020204" pitchFamily="34" charset="0"/>
                <a:cs typeface="Open Sans" panose="020B0606030504020204" pitchFamily="34" charset="0"/>
              </a:rPr>
              <a:t>Sistemas de Información Geográfica</a:t>
            </a:r>
          </a:p>
        </p:txBody>
      </p:sp>
      <p:sp>
        <p:nvSpPr>
          <p:cNvPr id="17" name="CuadroTexto 16">
            <a:extLst>
              <a:ext uri="{FF2B5EF4-FFF2-40B4-BE49-F238E27FC236}">
                <a16:creationId xmlns:a16="http://schemas.microsoft.com/office/drawing/2014/main" id="{BDA5F225-9BD8-01A1-F737-FE27A8F7B033}"/>
              </a:ext>
            </a:extLst>
          </p:cNvPr>
          <p:cNvSpPr txBox="1"/>
          <p:nvPr/>
        </p:nvSpPr>
        <p:spPr>
          <a:xfrm>
            <a:off x="2151780" y="2826445"/>
            <a:ext cx="2961134" cy="220887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Geocodificación.</a:t>
            </a:r>
          </a:p>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Navegación</a:t>
            </a:r>
          </a:p>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Mapas</a:t>
            </a:r>
          </a:p>
        </p:txBody>
      </p:sp>
    </p:spTree>
    <p:extLst>
      <p:ext uri="{BB962C8B-B14F-4D97-AF65-F5344CB8AC3E}">
        <p14:creationId xmlns:p14="http://schemas.microsoft.com/office/powerpoint/2010/main" val="2270059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C175B-83F9-BBD3-2269-51A2A7869AD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C6F928-3DC9-B5B5-936C-4C85690AF73F}"/>
              </a:ext>
            </a:extLst>
          </p:cNvPr>
          <p:cNvSpPr>
            <a:spLocks noGrp="1"/>
          </p:cNvSpPr>
          <p:nvPr>
            <p:ph type="ctrTitle"/>
          </p:nvPr>
        </p:nvSpPr>
        <p:spPr>
          <a:xfrm>
            <a:off x="0" y="705826"/>
            <a:ext cx="12191999" cy="852518"/>
          </a:xfrm>
        </p:spPr>
        <p:txBody>
          <a:bodyPr>
            <a:normAutofit fontScale="90000"/>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D2199E9A-CCCC-A480-96F9-7F54CC189A93}"/>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91A463FF-B396-0E76-D010-4278A5AA5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1C6E28ED-5839-E2BE-4FCA-686287B40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C0B73ACF-8200-B872-9639-81014646832A}"/>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75355443-0FCB-E9F5-9D1C-38AF5EF4B886}"/>
              </a:ext>
            </a:extLst>
          </p:cNvPr>
          <p:cNvSpPr txBox="1">
            <a:spLocks/>
          </p:cNvSpPr>
          <p:nvPr/>
        </p:nvSpPr>
        <p:spPr>
          <a:xfrm>
            <a:off x="0" y="73153"/>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Comprendiendo</a:t>
            </a:r>
          </a:p>
        </p:txBody>
      </p:sp>
      <p:pic>
        <p:nvPicPr>
          <p:cNvPr id="14" name="Gráfico 13" descr="Engranaje único con relleno sólidodfgsdfgsdf">
            <a:extLst>
              <a:ext uri="{FF2B5EF4-FFF2-40B4-BE49-F238E27FC236}">
                <a16:creationId xmlns:a16="http://schemas.microsoft.com/office/drawing/2014/main" id="{05DDD87B-0B9A-2A81-C609-51F812E1AD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164" y="2725365"/>
            <a:ext cx="1972615" cy="1972615"/>
          </a:xfrm>
          <a:prstGeom prst="rect">
            <a:avLst/>
          </a:prstGeom>
        </p:spPr>
      </p:pic>
      <p:sp>
        <p:nvSpPr>
          <p:cNvPr id="16" name="CuadroTexto 15">
            <a:extLst>
              <a:ext uri="{FF2B5EF4-FFF2-40B4-BE49-F238E27FC236}">
                <a16:creationId xmlns:a16="http://schemas.microsoft.com/office/drawing/2014/main" id="{0F17004A-1D11-FCE2-AA3E-96021B9BA689}"/>
              </a:ext>
            </a:extLst>
          </p:cNvPr>
          <p:cNvSpPr txBox="1"/>
          <p:nvPr/>
        </p:nvSpPr>
        <p:spPr>
          <a:xfrm>
            <a:off x="519113" y="2068629"/>
            <a:ext cx="5518945"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 sz="2400" dirty="0">
                <a:latin typeface="Open Sans" panose="020B0606030504020204" pitchFamily="34" charset="0"/>
                <a:ea typeface="Open Sans" panose="020B0606030504020204" pitchFamily="34" charset="0"/>
                <a:cs typeface="Open Sans" panose="020B0606030504020204" pitchFamily="34" charset="0"/>
              </a:rPr>
              <a:t>Modelos de Lenguaje a Gran Escala</a:t>
            </a:r>
          </a:p>
        </p:txBody>
      </p:sp>
      <p:sp>
        <p:nvSpPr>
          <p:cNvPr id="17" name="CuadroTexto 16">
            <a:extLst>
              <a:ext uri="{FF2B5EF4-FFF2-40B4-BE49-F238E27FC236}">
                <a16:creationId xmlns:a16="http://schemas.microsoft.com/office/drawing/2014/main" id="{5D167CF4-5856-FC3D-9099-624F40B9CF36}"/>
              </a:ext>
            </a:extLst>
          </p:cNvPr>
          <p:cNvSpPr txBox="1"/>
          <p:nvPr/>
        </p:nvSpPr>
        <p:spPr>
          <a:xfrm>
            <a:off x="2558794" y="2854879"/>
            <a:ext cx="3479265" cy="308244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000" dirty="0">
                <a:latin typeface="Open Sans" panose="020B0606030504020204" pitchFamily="34" charset="0"/>
                <a:ea typeface="Open Sans" panose="020B0606030504020204" pitchFamily="34" charset="0"/>
                <a:cs typeface="Open Sans" panose="020B0606030504020204" pitchFamily="34" charset="0"/>
              </a:rPr>
              <a:t>Ingeniería del </a:t>
            </a:r>
            <a:r>
              <a:rPr lang="es-ES" sz="2000" dirty="0" err="1">
                <a:latin typeface="Open Sans" panose="020B0606030504020204" pitchFamily="34" charset="0"/>
                <a:ea typeface="Open Sans" panose="020B0606030504020204" pitchFamily="34" charset="0"/>
                <a:cs typeface="Open Sans" panose="020B0606030504020204" pitchFamily="34" charset="0"/>
              </a:rPr>
              <a:t>prompt</a:t>
            </a:r>
            <a:r>
              <a:rPr lang="es-ES" sz="2000" dirty="0">
                <a:latin typeface="Open Sans" panose="020B0606030504020204" pitchFamily="34" charset="0"/>
                <a:ea typeface="Open Sans" panose="020B0606030504020204" pitchFamily="34" charset="0"/>
                <a:cs typeface="Open Sans" panose="020B0606030504020204" pitchFamily="34" charset="0"/>
              </a:rPr>
              <a:t>: </a:t>
            </a:r>
          </a:p>
          <a:p>
            <a:pPr marL="742950" lvl="1" indent="-285750">
              <a:lnSpc>
                <a:spcPct val="200000"/>
              </a:lnSpc>
              <a:buFont typeface="Wingdings" panose="05000000000000000000" pitchFamily="2" charset="2"/>
              <a:buChar char="§"/>
            </a:pPr>
            <a:r>
              <a:rPr lang="es-ES" sz="2000" dirty="0" err="1">
                <a:latin typeface="Open Sans" panose="020B0606030504020204" pitchFamily="34" charset="0"/>
                <a:ea typeface="Open Sans" panose="020B0606030504020204" pitchFamily="34" charset="0"/>
                <a:cs typeface="Open Sans" panose="020B0606030504020204" pitchFamily="34" charset="0"/>
              </a:rPr>
              <a:t>few-shot</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learning</a:t>
            </a:r>
            <a:endParaRPr lang="es-ES" sz="2000" dirty="0">
              <a:latin typeface="Open Sans" panose="020B0606030504020204" pitchFamily="34" charset="0"/>
              <a:ea typeface="Open Sans" panose="020B0606030504020204" pitchFamily="34" charset="0"/>
              <a:cs typeface="Open Sans" panose="020B0606030504020204" pitchFamily="34" charset="0"/>
            </a:endParaRPr>
          </a:p>
          <a:p>
            <a:pPr marL="742950" lvl="1" indent="-285750">
              <a:lnSpc>
                <a:spcPct val="200000"/>
              </a:lnSpc>
              <a:buFont typeface="Wingdings" panose="05000000000000000000" pitchFamily="2" charset="2"/>
              <a:buChar char="§"/>
            </a:pPr>
            <a:r>
              <a:rPr lang="es-ES" sz="2000" dirty="0" err="1">
                <a:latin typeface="Open Sans" panose="020B0606030504020204" pitchFamily="34" charset="0"/>
                <a:ea typeface="Open Sans" panose="020B0606030504020204" pitchFamily="34" charset="0"/>
                <a:cs typeface="Open Sans" panose="020B0606030504020204" pitchFamily="34" charset="0"/>
              </a:rPr>
              <a:t>tool</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calling</a:t>
            </a:r>
            <a:r>
              <a:rPr lang="es-ES" sz="2000" dirty="0">
                <a:latin typeface="Open Sans" panose="020B0606030504020204" pitchFamily="34" charset="0"/>
                <a:ea typeface="Open Sans" panose="020B0606030504020204" pitchFamily="34" charset="0"/>
                <a:cs typeface="Open Sans" panose="020B0606030504020204" pitchFamily="34" charset="0"/>
              </a:rPr>
              <a:t>…</a:t>
            </a:r>
          </a:p>
          <a:p>
            <a:pPr marL="285750" indent="-285750">
              <a:lnSpc>
                <a:spcPct val="200000"/>
              </a:lnSpc>
              <a:buFont typeface="Wingdings" panose="05000000000000000000" pitchFamily="2" charset="2"/>
              <a:buChar char="§"/>
            </a:pPr>
            <a:r>
              <a:rPr lang="es-ES" sz="2000" dirty="0">
                <a:latin typeface="Open Sans" panose="020B0606030504020204" pitchFamily="34" charset="0"/>
                <a:ea typeface="Open Sans" panose="020B0606030504020204" pitchFamily="34" charset="0"/>
                <a:cs typeface="Open Sans" panose="020B0606030504020204" pitchFamily="34" charset="0"/>
              </a:rPr>
              <a:t>RAG</a:t>
            </a:r>
          </a:p>
          <a:p>
            <a:pPr marL="285750" indent="-285750">
              <a:lnSpc>
                <a:spcPct val="200000"/>
              </a:lnSpc>
              <a:buFont typeface="Wingdings" panose="05000000000000000000" pitchFamily="2" charset="2"/>
              <a:buChar char="§"/>
            </a:pPr>
            <a:r>
              <a:rPr lang="es-ES" sz="2000" dirty="0">
                <a:latin typeface="Open Sans" panose="020B0606030504020204" pitchFamily="34" charset="0"/>
                <a:ea typeface="Open Sans" panose="020B0606030504020204" pitchFamily="34" charset="0"/>
                <a:cs typeface="Open Sans" panose="020B0606030504020204" pitchFamily="34" charset="0"/>
              </a:rPr>
              <a:t>Agentes</a:t>
            </a:r>
          </a:p>
        </p:txBody>
      </p:sp>
    </p:spTree>
    <p:extLst>
      <p:ext uri="{BB962C8B-B14F-4D97-AF65-F5344CB8AC3E}">
        <p14:creationId xmlns:p14="http://schemas.microsoft.com/office/powerpoint/2010/main" val="372954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B6169-D919-0113-E9C7-CDAE695379E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36C3455-0E4F-ED1A-1963-6D5CC1545B1E}"/>
              </a:ext>
            </a:extLst>
          </p:cNvPr>
          <p:cNvSpPr>
            <a:spLocks noGrp="1"/>
          </p:cNvSpPr>
          <p:nvPr>
            <p:ph type="ctrTitle"/>
          </p:nvPr>
        </p:nvSpPr>
        <p:spPr>
          <a:xfrm>
            <a:off x="0" y="705826"/>
            <a:ext cx="12191999" cy="852518"/>
          </a:xfrm>
        </p:spPr>
        <p:txBody>
          <a:bodyPr>
            <a:normAutofit fontScale="90000"/>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995F6688-57CB-76C9-F332-BB8ED3DB93A4}"/>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33A4AF5A-EA34-4EE6-01A3-11CE071BA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B7C80B90-76DE-E1AA-C11F-CB2FDC607B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DE17F19D-E5B2-E83A-AB7A-57403EA64E38}"/>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20D997ED-EF76-DFBC-C3F3-72CC78CEEAFF}"/>
              </a:ext>
            </a:extLst>
          </p:cNvPr>
          <p:cNvSpPr txBox="1">
            <a:spLocks/>
          </p:cNvSpPr>
          <p:nvPr/>
        </p:nvSpPr>
        <p:spPr>
          <a:xfrm>
            <a:off x="0" y="73153"/>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Comprendiendo</a:t>
            </a:r>
          </a:p>
        </p:txBody>
      </p:sp>
      <p:pic>
        <p:nvPicPr>
          <p:cNvPr id="14" name="Gráfico 13" descr="Engranaje único con relleno sólidodfgsdfgsdf">
            <a:extLst>
              <a:ext uri="{FF2B5EF4-FFF2-40B4-BE49-F238E27FC236}">
                <a16:creationId xmlns:a16="http://schemas.microsoft.com/office/drawing/2014/main" id="{57973AF8-D550-87F8-EAB5-11D579853B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165" y="2584713"/>
            <a:ext cx="1972615" cy="1972615"/>
          </a:xfrm>
          <a:prstGeom prst="rect">
            <a:avLst/>
          </a:prstGeom>
        </p:spPr>
      </p:pic>
      <p:sp>
        <p:nvSpPr>
          <p:cNvPr id="16" name="CuadroTexto 15">
            <a:extLst>
              <a:ext uri="{FF2B5EF4-FFF2-40B4-BE49-F238E27FC236}">
                <a16:creationId xmlns:a16="http://schemas.microsoft.com/office/drawing/2014/main" id="{7DCB1B12-1E22-37C9-037F-882D0EE99CA7}"/>
              </a:ext>
            </a:extLst>
          </p:cNvPr>
          <p:cNvSpPr txBox="1"/>
          <p:nvPr/>
        </p:nvSpPr>
        <p:spPr>
          <a:xfrm>
            <a:off x="519114" y="2068629"/>
            <a:ext cx="5482440"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s-ES" sz="2400" dirty="0">
                <a:latin typeface="Open Sans" panose="020B0606030504020204" pitchFamily="34" charset="0"/>
                <a:ea typeface="Open Sans" panose="020B0606030504020204" pitchFamily="34" charset="0"/>
                <a:cs typeface="Open Sans" panose="020B0606030504020204" pitchFamily="34" charset="0"/>
              </a:rPr>
              <a:t>Objetivos de Desarrollo Sostenible</a:t>
            </a:r>
          </a:p>
        </p:txBody>
      </p:sp>
      <p:sp>
        <p:nvSpPr>
          <p:cNvPr id="17" name="CuadroTexto 16">
            <a:extLst>
              <a:ext uri="{FF2B5EF4-FFF2-40B4-BE49-F238E27FC236}">
                <a16:creationId xmlns:a16="http://schemas.microsoft.com/office/drawing/2014/main" id="{776D66AB-9DBB-0120-3650-6F7E7217FED8}"/>
              </a:ext>
            </a:extLst>
          </p:cNvPr>
          <p:cNvSpPr txBox="1"/>
          <p:nvPr/>
        </p:nvSpPr>
        <p:spPr>
          <a:xfrm>
            <a:off x="2151779" y="2826445"/>
            <a:ext cx="3891834" cy="220887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ODS11 factor multiplicador</a:t>
            </a:r>
          </a:p>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ODS + GIS</a:t>
            </a:r>
          </a:p>
        </p:txBody>
      </p:sp>
      <p:sp>
        <p:nvSpPr>
          <p:cNvPr id="6" name="CuadroTexto 5">
            <a:extLst>
              <a:ext uri="{FF2B5EF4-FFF2-40B4-BE49-F238E27FC236}">
                <a16:creationId xmlns:a16="http://schemas.microsoft.com/office/drawing/2014/main" id="{9960919E-6D59-62D9-D011-8CA48F985FF0}"/>
              </a:ext>
            </a:extLst>
          </p:cNvPr>
          <p:cNvSpPr txBox="1"/>
          <p:nvPr/>
        </p:nvSpPr>
        <p:spPr>
          <a:xfrm>
            <a:off x="6414687" y="2068628"/>
            <a:ext cx="534936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s-ES" sz="2400" dirty="0">
                <a:latin typeface="Open Sans" panose="020B0606030504020204" pitchFamily="34" charset="0"/>
                <a:ea typeface="Open Sans" panose="020B0606030504020204" pitchFamily="34" charset="0"/>
                <a:cs typeface="Open Sans" panose="020B0606030504020204" pitchFamily="34" charset="0"/>
              </a:rPr>
              <a:t>Agilidad y método SCRUM</a:t>
            </a:r>
          </a:p>
        </p:txBody>
      </p:sp>
      <p:pic>
        <p:nvPicPr>
          <p:cNvPr id="9" name="Gráfico 8" descr="Engranaje único con relleno sólidodfgsdfgsdf">
            <a:extLst>
              <a:ext uri="{FF2B5EF4-FFF2-40B4-BE49-F238E27FC236}">
                <a16:creationId xmlns:a16="http://schemas.microsoft.com/office/drawing/2014/main" id="{1CF6EF44-7F9F-990D-FD09-E14D7F0F6B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84664" y="2442692"/>
            <a:ext cx="1972615" cy="1972615"/>
          </a:xfrm>
          <a:prstGeom prst="rect">
            <a:avLst/>
          </a:prstGeom>
        </p:spPr>
      </p:pic>
      <p:sp>
        <p:nvSpPr>
          <p:cNvPr id="10" name="CuadroTexto 9">
            <a:extLst>
              <a:ext uri="{FF2B5EF4-FFF2-40B4-BE49-F238E27FC236}">
                <a16:creationId xmlns:a16="http://schemas.microsoft.com/office/drawing/2014/main" id="{123B6344-8CE2-3A90-A95B-C46EE6709164}"/>
              </a:ext>
            </a:extLst>
          </p:cNvPr>
          <p:cNvSpPr txBox="1"/>
          <p:nvPr/>
        </p:nvSpPr>
        <p:spPr>
          <a:xfrm>
            <a:off x="6414688" y="2826445"/>
            <a:ext cx="2896738" cy="147021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400" dirty="0" err="1">
                <a:latin typeface="Open Sans" panose="020B0606030504020204" pitchFamily="34" charset="0"/>
                <a:ea typeface="Open Sans" panose="020B0606030504020204" pitchFamily="34" charset="0"/>
                <a:cs typeface="Open Sans" panose="020B0606030504020204" pitchFamily="34" charset="0"/>
              </a:rPr>
              <a:t>Github</a:t>
            </a:r>
            <a:r>
              <a:rPr lang="es-ES" sz="2400" dirty="0">
                <a:latin typeface="Open Sans" panose="020B0606030504020204" pitchFamily="34" charset="0"/>
                <a:ea typeface="Open Sans" panose="020B0606030504020204" pitchFamily="34" charset="0"/>
                <a:cs typeface="Open Sans" panose="020B0606030504020204" pitchFamily="34" charset="0"/>
              </a:rPr>
              <a:t> + </a:t>
            </a:r>
            <a:r>
              <a:rPr lang="es-ES" sz="2400" dirty="0" err="1">
                <a:latin typeface="Open Sans" panose="020B0606030504020204" pitchFamily="34" charset="0"/>
                <a:ea typeface="Open Sans" panose="020B0606030504020204" pitchFamily="34" charset="0"/>
                <a:cs typeface="Open Sans" panose="020B0606030504020204" pitchFamily="34" charset="0"/>
              </a:rPr>
              <a:t>Zube</a:t>
            </a:r>
            <a:endParaRPr lang="es-ES" sz="2400" dirty="0">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200000"/>
              </a:lnSpc>
              <a:buFont typeface="Wingdings" panose="05000000000000000000" pitchFamily="2" charset="2"/>
              <a:buChar char="§"/>
            </a:pPr>
            <a:r>
              <a:rPr lang="es-ES" sz="2400" dirty="0" err="1">
                <a:latin typeface="Open Sans" panose="020B0606030504020204" pitchFamily="34" charset="0"/>
                <a:ea typeface="Open Sans" panose="020B0606030504020204" pitchFamily="34" charset="0"/>
                <a:cs typeface="Open Sans" panose="020B0606030504020204" pitchFamily="34" charset="0"/>
              </a:rPr>
              <a:t>SonarCloud</a:t>
            </a:r>
            <a:endParaRPr lang="es-E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45765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A179C-6216-F39A-E716-28005C056E9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0F9B5DB-26D9-C5E6-24DA-7D3D56C608E1}"/>
              </a:ext>
            </a:extLst>
          </p:cNvPr>
          <p:cNvSpPr>
            <a:spLocks noGrp="1"/>
          </p:cNvSpPr>
          <p:nvPr>
            <p:ph type="ctrTitle"/>
          </p:nvPr>
        </p:nvSpPr>
        <p:spPr>
          <a:xfrm>
            <a:off x="0" y="0"/>
            <a:ext cx="12191999" cy="1056068"/>
          </a:xfrm>
        </p:spPr>
        <p:txBody>
          <a:bodyPr>
            <a:normAutofit/>
          </a:bodyPr>
          <a:lstStyle/>
          <a:p>
            <a:r>
              <a:rPr lang="es-ES" dirty="0">
                <a:solidFill>
                  <a:srgbClr val="00AA68"/>
                </a:solidFill>
                <a:latin typeface="Broadway" panose="04040905080B02020502" pitchFamily="82" charset="0"/>
              </a:rPr>
              <a:t>ECO CITY TOURS</a:t>
            </a:r>
          </a:p>
        </p:txBody>
      </p:sp>
      <p:graphicFrame>
        <p:nvGraphicFramePr>
          <p:cNvPr id="9" name="Diagrama 8">
            <a:extLst>
              <a:ext uri="{FF2B5EF4-FFF2-40B4-BE49-F238E27FC236}">
                <a16:creationId xmlns:a16="http://schemas.microsoft.com/office/drawing/2014/main" id="{76A338B3-1F72-4BC2-8582-F3AE67877734}"/>
              </a:ext>
            </a:extLst>
          </p:cNvPr>
          <p:cNvGraphicFramePr/>
          <p:nvPr>
            <p:extLst>
              <p:ext uri="{D42A27DB-BD31-4B8C-83A1-F6EECF244321}">
                <p14:modId xmlns:p14="http://schemas.microsoft.com/office/powerpoint/2010/main" val="3384565597"/>
              </p:ext>
            </p:extLst>
          </p:nvPr>
        </p:nvGraphicFramePr>
        <p:xfrm>
          <a:off x="1107281" y="1435425"/>
          <a:ext cx="9127427" cy="4114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ubtítulo 2">
            <a:extLst>
              <a:ext uri="{FF2B5EF4-FFF2-40B4-BE49-F238E27FC236}">
                <a16:creationId xmlns:a16="http://schemas.microsoft.com/office/drawing/2014/main" id="{5D769E8D-D482-DF16-F674-D7CB6A512C5D}"/>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17CDD754-F3A4-1F33-B270-71AB48F71A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76106479-E737-1DD1-45FE-871D8694CC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CE4387E3-7946-173F-5103-1BBD704466D5}"/>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583D8259-159A-4085-A8DE-15878F1F4434}"/>
              </a:ext>
            </a:extLst>
          </p:cNvPr>
          <p:cNvSpPr txBox="1">
            <a:spLocks/>
          </p:cNvSpPr>
          <p:nvPr/>
        </p:nvSpPr>
        <p:spPr>
          <a:xfrm>
            <a:off x="0" y="815020"/>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rgbClr val="00AA68"/>
                </a:solidFill>
                <a:latin typeface="Broadway" panose="04040905080B02020502" pitchFamily="82" charset="0"/>
              </a:rPr>
              <a:t>Herramientas destacadas</a:t>
            </a:r>
          </a:p>
        </p:txBody>
      </p:sp>
      <p:pic>
        <p:nvPicPr>
          <p:cNvPr id="10" name="Picture 2" descr="Flutter Bloc Package">
            <a:extLst>
              <a:ext uri="{FF2B5EF4-FFF2-40B4-BE49-F238E27FC236}">
                <a16:creationId xmlns:a16="http://schemas.microsoft.com/office/drawing/2014/main" id="{DAED14C5-DD97-44DB-843B-72D99D3D4A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29174" y="1814113"/>
            <a:ext cx="1683639" cy="7512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cal Large Language Models: Unlocking AI at the Edge - Bestarion">
            <a:extLst>
              <a:ext uri="{FF2B5EF4-FFF2-40B4-BE49-F238E27FC236}">
                <a16:creationId xmlns:a16="http://schemas.microsoft.com/office/drawing/2014/main" id="{F51DF008-9839-431A-B9B8-F66CCB0D851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44799" y="2919220"/>
            <a:ext cx="2335604" cy="7583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Langflow on LinkedIn: Langflow 1.1 Release">
            <a:extLst>
              <a:ext uri="{FF2B5EF4-FFF2-40B4-BE49-F238E27FC236}">
                <a16:creationId xmlns:a16="http://schemas.microsoft.com/office/drawing/2014/main" id="{60A8CD36-EC4D-43DB-A065-FB81BB1F8A9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2226" t="39430" r="22510" b="39558"/>
          <a:stretch/>
        </p:blipFill>
        <p:spPr bwMode="auto">
          <a:xfrm>
            <a:off x="7644799" y="4073879"/>
            <a:ext cx="2335604" cy="444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240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4B72E-682E-4C38-656D-C8161D1FC47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D513DE-710D-4B19-8553-58962896DC2E}"/>
              </a:ext>
            </a:extLst>
          </p:cNvPr>
          <p:cNvSpPr>
            <a:spLocks noGrp="1"/>
          </p:cNvSpPr>
          <p:nvPr>
            <p:ph type="ctrTitle"/>
          </p:nvPr>
        </p:nvSpPr>
        <p:spPr>
          <a:xfrm>
            <a:off x="0" y="0"/>
            <a:ext cx="12191999" cy="1056068"/>
          </a:xfrm>
        </p:spPr>
        <p:txBody>
          <a:bodyPr>
            <a:normAutofit/>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D37EC873-C8C8-C70D-F0C4-478671A4D3DB}"/>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C8F404BE-1905-8AD4-74A1-71B9ADD3D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6766F10C-538B-CCAF-7320-97A6E99FF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813DD855-E4B5-8795-3777-78F47BB7FCA1}"/>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6CD78CBB-19F3-45F6-B8EE-4CB73ABFE32C}"/>
              </a:ext>
            </a:extLst>
          </p:cNvPr>
          <p:cNvSpPr txBox="1">
            <a:spLocks/>
          </p:cNvSpPr>
          <p:nvPr/>
        </p:nvSpPr>
        <p:spPr>
          <a:xfrm>
            <a:off x="0" y="815020"/>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rgbClr val="00AA68"/>
                </a:solidFill>
                <a:latin typeface="Broadway" panose="04040905080B02020502" pitchFamily="82" charset="0"/>
              </a:rPr>
              <a:t>Trabajos relacionados</a:t>
            </a:r>
          </a:p>
        </p:txBody>
      </p:sp>
      <p:pic>
        <p:nvPicPr>
          <p:cNvPr id="2050" name="Picture 2" descr="Wanderlog - Trip Planner App for Android - Download">
            <a:extLst>
              <a:ext uri="{FF2B5EF4-FFF2-40B4-BE49-F238E27FC236}">
                <a16:creationId xmlns:a16="http://schemas.microsoft.com/office/drawing/2014/main" id="{88C3541C-F46F-4004-A563-E5E46DEE2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298" y="2614514"/>
            <a:ext cx="2299147" cy="4087372"/>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7C635A87-C31D-434F-B473-E11659C101CA}"/>
              </a:ext>
            </a:extLst>
          </p:cNvPr>
          <p:cNvSpPr txBox="1"/>
          <p:nvPr/>
        </p:nvSpPr>
        <p:spPr>
          <a:xfrm>
            <a:off x="184019" y="2230455"/>
            <a:ext cx="1808547" cy="369332"/>
          </a:xfrm>
          <a:prstGeom prst="rect">
            <a:avLst/>
          </a:prstGeom>
          <a:noFill/>
        </p:spPr>
        <p:txBody>
          <a:bodyPr wrap="square" rtlCol="0">
            <a:spAutoFit/>
          </a:bodyPr>
          <a:lstStyle/>
          <a:p>
            <a:pPr algn="ctr"/>
            <a:r>
              <a:rPr lang="es-ES" dirty="0" err="1">
                <a:latin typeface="Open Sans" panose="020B0606030504020204" pitchFamily="34" charset="0"/>
                <a:ea typeface="Open Sans" panose="020B0606030504020204" pitchFamily="34" charset="0"/>
                <a:cs typeface="Open Sans" panose="020B0606030504020204" pitchFamily="34" charset="0"/>
              </a:rPr>
              <a:t>Wanderlog</a:t>
            </a:r>
            <a:endParaRPr lang="es-ES" dirty="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9" name="Tabla 9">
            <a:extLst>
              <a:ext uri="{FF2B5EF4-FFF2-40B4-BE49-F238E27FC236}">
                <a16:creationId xmlns:a16="http://schemas.microsoft.com/office/drawing/2014/main" id="{817E5EA8-6A1B-45EC-BBB1-6545BF4C9B1A}"/>
              </a:ext>
            </a:extLst>
          </p:cNvPr>
          <p:cNvGraphicFramePr>
            <a:graphicFrameLocks noGrp="1"/>
          </p:cNvGraphicFramePr>
          <p:nvPr>
            <p:extLst>
              <p:ext uri="{D42A27DB-BD31-4B8C-83A1-F6EECF244321}">
                <p14:modId xmlns:p14="http://schemas.microsoft.com/office/powerpoint/2010/main" val="2420003537"/>
              </p:ext>
            </p:extLst>
          </p:nvPr>
        </p:nvGraphicFramePr>
        <p:xfrm>
          <a:off x="4289077" y="1582516"/>
          <a:ext cx="7718904" cy="2108200"/>
        </p:xfrm>
        <a:graphic>
          <a:graphicData uri="http://schemas.openxmlformats.org/drawingml/2006/table">
            <a:tbl>
              <a:tblPr firstRow="1" bandRow="1">
                <a:tableStyleId>{93296810-A885-4BE3-A3E7-6D5BEEA58F35}</a:tableStyleId>
              </a:tblPr>
              <a:tblGrid>
                <a:gridCol w="2670214">
                  <a:extLst>
                    <a:ext uri="{9D8B030D-6E8A-4147-A177-3AD203B41FA5}">
                      <a16:colId xmlns:a16="http://schemas.microsoft.com/office/drawing/2014/main" val="679025122"/>
                    </a:ext>
                  </a:extLst>
                </a:gridCol>
                <a:gridCol w="1573835">
                  <a:extLst>
                    <a:ext uri="{9D8B030D-6E8A-4147-A177-3AD203B41FA5}">
                      <a16:colId xmlns:a16="http://schemas.microsoft.com/office/drawing/2014/main" val="1007497035"/>
                    </a:ext>
                  </a:extLst>
                </a:gridCol>
                <a:gridCol w="1575800">
                  <a:extLst>
                    <a:ext uri="{9D8B030D-6E8A-4147-A177-3AD203B41FA5}">
                      <a16:colId xmlns:a16="http://schemas.microsoft.com/office/drawing/2014/main" val="2357592699"/>
                    </a:ext>
                  </a:extLst>
                </a:gridCol>
                <a:gridCol w="1899055">
                  <a:extLst>
                    <a:ext uri="{9D8B030D-6E8A-4147-A177-3AD203B41FA5}">
                      <a16:colId xmlns:a16="http://schemas.microsoft.com/office/drawing/2014/main" val="1791803527"/>
                    </a:ext>
                  </a:extLst>
                </a:gridCol>
              </a:tblGrid>
              <a:tr h="370840">
                <a:tc>
                  <a:txBody>
                    <a:bodyPr/>
                    <a:lstStyle/>
                    <a:p>
                      <a:endParaRPr lang="es-ES" sz="16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Tripadvisor</a:t>
                      </a:r>
                    </a:p>
                  </a:txBody>
                  <a:tcPr anchor="ctr"/>
                </a:tc>
                <a:tc>
                  <a:txBody>
                    <a:bodyPr/>
                    <a:lstStyle/>
                    <a:p>
                      <a:pPr algn="ctr"/>
                      <a:r>
                        <a:rPr lang="es-ES" sz="1600" dirty="0" err="1">
                          <a:latin typeface="Open Sans" panose="020B0606030504020204" pitchFamily="34" charset="0"/>
                          <a:ea typeface="Open Sans" panose="020B0606030504020204" pitchFamily="34" charset="0"/>
                          <a:cs typeface="Open Sans" panose="020B0606030504020204" pitchFamily="34" charset="0"/>
                        </a:rPr>
                        <a:t>Wanderlog</a:t>
                      </a:r>
                      <a:r>
                        <a:rPr lang="es-ES" sz="1600" dirty="0">
                          <a:latin typeface="Open Sans" panose="020B0606030504020204" pitchFamily="34" charset="0"/>
                          <a:ea typeface="Open Sans" panose="020B0606030504020204" pitchFamily="34" charset="0"/>
                          <a:cs typeface="Open Sans" panose="020B0606030504020204" pitchFamily="34" charset="0"/>
                        </a:rPr>
                        <a:t>/</a:t>
                      </a:r>
                    </a:p>
                    <a:p>
                      <a:pPr algn="ctr"/>
                      <a:r>
                        <a:rPr lang="es-ES" sz="1600" dirty="0" err="1">
                          <a:latin typeface="Open Sans" panose="020B0606030504020204" pitchFamily="34" charset="0"/>
                          <a:ea typeface="Open Sans" panose="020B0606030504020204" pitchFamily="34" charset="0"/>
                          <a:cs typeface="Open Sans" panose="020B0606030504020204" pitchFamily="34" charset="0"/>
                        </a:rPr>
                        <a:t>Visit</a:t>
                      </a:r>
                      <a:r>
                        <a:rPr lang="es-ES" sz="1600" dirty="0">
                          <a:latin typeface="Open Sans" panose="020B0606030504020204" pitchFamily="34" charset="0"/>
                          <a:ea typeface="Open Sans" panose="020B0606030504020204" pitchFamily="34" charset="0"/>
                          <a:cs typeface="Open Sans" panose="020B0606030504020204" pitchFamily="34" charset="0"/>
                        </a:rPr>
                        <a:t> a City</a:t>
                      </a:r>
                    </a:p>
                  </a:txBody>
                  <a:tcPr anchor="ctr"/>
                </a:tc>
                <a:tc>
                  <a:txBody>
                    <a:bodyPr/>
                    <a:lstStyle/>
                    <a:p>
                      <a:pPr algn="ctr"/>
                      <a:r>
                        <a:rPr lang="es-ES" sz="1600" b="1" i="1" dirty="0">
                          <a:solidFill>
                            <a:schemeClr val="tx1"/>
                          </a:solidFill>
                          <a:latin typeface="Open Sans" panose="020B0606030504020204" pitchFamily="34" charset="0"/>
                          <a:ea typeface="Open Sans" panose="020B0606030504020204" pitchFamily="34" charset="0"/>
                          <a:cs typeface="Open Sans" panose="020B0606030504020204" pitchFamily="34" charset="0"/>
                        </a:rPr>
                        <a:t>Eco City Tours</a:t>
                      </a:r>
                    </a:p>
                  </a:txBody>
                  <a:tcPr anchor="ctr"/>
                </a:tc>
                <a:extLst>
                  <a:ext uri="{0D108BD9-81ED-4DB2-BD59-A6C34878D82A}">
                    <a16:rowId xmlns:a16="http://schemas.microsoft.com/office/drawing/2014/main" val="787555263"/>
                  </a:ext>
                </a:extLst>
              </a:tr>
              <a:tr h="370840">
                <a:tc>
                  <a:txBody>
                    <a:bodyPr/>
                    <a:lstStyle/>
                    <a:p>
                      <a:r>
                        <a:rPr lang="es-ES" sz="1600" dirty="0">
                          <a:latin typeface="Open Sans" panose="020B0606030504020204" pitchFamily="34" charset="0"/>
                          <a:ea typeface="Open Sans" panose="020B0606030504020204" pitchFamily="34" charset="0"/>
                          <a:cs typeface="Open Sans" panose="020B0606030504020204" pitchFamily="34" charset="0"/>
                        </a:rPr>
                        <a:t>ORIGEN DE DATOS</a:t>
                      </a:r>
                    </a:p>
                  </a:txBody>
                  <a:tcP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Propia</a:t>
                      </a:r>
                    </a:p>
                  </a:txBody>
                  <a:tcPr anchor="ct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Usuarios</a:t>
                      </a:r>
                    </a:p>
                  </a:txBody>
                  <a:tcPr anchor="ctr"/>
                </a:tc>
                <a:tc>
                  <a:txBody>
                    <a:bodyPr/>
                    <a:lstStyle/>
                    <a:p>
                      <a:pPr algn="ctr"/>
                      <a:r>
                        <a:rPr lang="es-ES" sz="1600" b="1" i="1" dirty="0">
                          <a:latin typeface="Open Sans" panose="020B0606030504020204" pitchFamily="34" charset="0"/>
                          <a:ea typeface="Open Sans" panose="020B0606030504020204" pitchFamily="34" charset="0"/>
                          <a:cs typeface="Open Sans" panose="020B0606030504020204" pitchFamily="34" charset="0"/>
                        </a:rPr>
                        <a:t>LLM</a:t>
                      </a:r>
                    </a:p>
                  </a:txBody>
                  <a:tcPr anchor="ctr"/>
                </a:tc>
                <a:extLst>
                  <a:ext uri="{0D108BD9-81ED-4DB2-BD59-A6C34878D82A}">
                    <a16:rowId xmlns:a16="http://schemas.microsoft.com/office/drawing/2014/main" val="4026949069"/>
                  </a:ext>
                </a:extLst>
              </a:tr>
              <a:tr h="370840">
                <a:tc>
                  <a:txBody>
                    <a:bodyPr/>
                    <a:lstStyle/>
                    <a:p>
                      <a:r>
                        <a:rPr lang="es-ES" sz="1600" dirty="0">
                          <a:latin typeface="Open Sans" panose="020B0606030504020204" pitchFamily="34" charset="0"/>
                          <a:ea typeface="Open Sans" panose="020B0606030504020204" pitchFamily="34" charset="0"/>
                          <a:cs typeface="Open Sans" panose="020B0606030504020204" pitchFamily="34" charset="0"/>
                        </a:rPr>
                        <a:t>RECOMENDACIONES</a:t>
                      </a:r>
                    </a:p>
                    <a:p>
                      <a:pPr marL="285750" indent="-285750">
                        <a:buFont typeface="Wingdings" panose="05000000000000000000" pitchFamily="2" charset="2"/>
                        <a:buChar char="à"/>
                      </a:pPr>
                      <a:r>
                        <a:rPr lang="es-ES" sz="16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INTERÉS EMPRESARIAL</a:t>
                      </a:r>
                      <a:endParaRPr lang="es-ES" sz="16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SI</a:t>
                      </a:r>
                    </a:p>
                  </a:txBody>
                  <a:tcPr anchor="ct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SI</a:t>
                      </a:r>
                    </a:p>
                  </a:txBody>
                  <a:tcPr anchor="ctr"/>
                </a:tc>
                <a:tc>
                  <a:txBody>
                    <a:bodyPr/>
                    <a:lstStyle/>
                    <a:p>
                      <a:pPr algn="ctr"/>
                      <a:r>
                        <a:rPr lang="es-ES" sz="1600" b="1" i="1" dirty="0">
                          <a:latin typeface="Open Sans" panose="020B0606030504020204" pitchFamily="34" charset="0"/>
                          <a:ea typeface="Open Sans" panose="020B0606030504020204" pitchFamily="34" charset="0"/>
                          <a:cs typeface="Open Sans" panose="020B0606030504020204" pitchFamily="34" charset="0"/>
                        </a:rPr>
                        <a:t>NO</a:t>
                      </a:r>
                    </a:p>
                  </a:txBody>
                  <a:tcPr anchor="ctr"/>
                </a:tc>
                <a:extLst>
                  <a:ext uri="{0D108BD9-81ED-4DB2-BD59-A6C34878D82A}">
                    <a16:rowId xmlns:a16="http://schemas.microsoft.com/office/drawing/2014/main" val="1694732054"/>
                  </a:ext>
                </a:extLst>
              </a:tr>
              <a:tr h="370840">
                <a:tc>
                  <a:txBody>
                    <a:bodyPr/>
                    <a:lstStyle/>
                    <a:p>
                      <a:r>
                        <a:rPr lang="es-ES" sz="1600" dirty="0">
                          <a:latin typeface="Open Sans" panose="020B0606030504020204" pitchFamily="34" charset="0"/>
                          <a:ea typeface="Open Sans" panose="020B0606030504020204" pitchFamily="34" charset="0"/>
                          <a:cs typeface="Open Sans" panose="020B0606030504020204" pitchFamily="34" charset="0"/>
                        </a:rPr>
                        <a:t>RECOMENDACIONES</a:t>
                      </a:r>
                    </a:p>
                    <a:p>
                      <a:r>
                        <a:rPr lang="es-ES" sz="16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s-ES" sz="1600" dirty="0">
                          <a:latin typeface="Open Sans" panose="020B0606030504020204" pitchFamily="34" charset="0"/>
                          <a:ea typeface="Open Sans" panose="020B0606030504020204" pitchFamily="34" charset="0"/>
                          <a:cs typeface="Open Sans" panose="020B0606030504020204" pitchFamily="34" charset="0"/>
                        </a:rPr>
                        <a:t>SOSTENIBILIDAD?</a:t>
                      </a:r>
                    </a:p>
                  </a:txBody>
                  <a:tcP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NO</a:t>
                      </a:r>
                    </a:p>
                  </a:txBody>
                  <a:tcPr anchor="ct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NO</a:t>
                      </a:r>
                    </a:p>
                  </a:txBody>
                  <a:tcPr anchor="ctr"/>
                </a:tc>
                <a:tc>
                  <a:txBody>
                    <a:bodyPr/>
                    <a:lstStyle/>
                    <a:p>
                      <a:pPr algn="ctr"/>
                      <a:r>
                        <a:rPr lang="es-ES" sz="1600" b="1" i="1" dirty="0">
                          <a:latin typeface="Open Sans" panose="020B0606030504020204" pitchFamily="34" charset="0"/>
                          <a:ea typeface="Open Sans" panose="020B0606030504020204" pitchFamily="34" charset="0"/>
                          <a:cs typeface="Open Sans" panose="020B0606030504020204" pitchFamily="34" charset="0"/>
                        </a:rPr>
                        <a:t>SÍ</a:t>
                      </a:r>
                    </a:p>
                  </a:txBody>
                  <a:tcPr anchor="ctr"/>
                </a:tc>
                <a:extLst>
                  <a:ext uri="{0D108BD9-81ED-4DB2-BD59-A6C34878D82A}">
                    <a16:rowId xmlns:a16="http://schemas.microsoft.com/office/drawing/2014/main" val="3869758170"/>
                  </a:ext>
                </a:extLst>
              </a:tr>
            </a:tbl>
          </a:graphicData>
        </a:graphic>
      </p:graphicFrame>
      <p:sp>
        <p:nvSpPr>
          <p:cNvPr id="10" name="CuadroTexto 9">
            <a:extLst>
              <a:ext uri="{FF2B5EF4-FFF2-40B4-BE49-F238E27FC236}">
                <a16:creationId xmlns:a16="http://schemas.microsoft.com/office/drawing/2014/main" id="{00EA7CE9-AE78-4BD3-8523-AB6A85CE82E8}"/>
              </a:ext>
            </a:extLst>
          </p:cNvPr>
          <p:cNvSpPr txBox="1"/>
          <p:nvPr/>
        </p:nvSpPr>
        <p:spPr>
          <a:xfrm>
            <a:off x="5993774" y="3889745"/>
            <a:ext cx="3646672" cy="138499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s-ES" sz="2800" dirty="0">
                <a:latin typeface="Bradley Hand ITC" panose="03070402050302030203" pitchFamily="66" charset="0"/>
              </a:rPr>
              <a:t>¡Además con guardado de rutas dinámico y seguimiento en vivo!</a:t>
            </a:r>
          </a:p>
        </p:txBody>
      </p:sp>
      <p:pic>
        <p:nvPicPr>
          <p:cNvPr id="2052" name="Picture 4">
            <a:extLst>
              <a:ext uri="{FF2B5EF4-FFF2-40B4-BE49-F238E27FC236}">
                <a16:creationId xmlns:a16="http://schemas.microsoft.com/office/drawing/2014/main" id="{6B4308F5-C750-4E5D-81F9-61165EE99B9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220" r="37352" b="6353"/>
          <a:stretch/>
        </p:blipFill>
        <p:spPr bwMode="auto">
          <a:xfrm>
            <a:off x="2158520" y="2605637"/>
            <a:ext cx="1929141" cy="4098249"/>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7489528-A828-4862-8046-BA78CD2BE7D6}"/>
              </a:ext>
            </a:extLst>
          </p:cNvPr>
          <p:cNvSpPr txBox="1"/>
          <p:nvPr/>
        </p:nvSpPr>
        <p:spPr>
          <a:xfrm>
            <a:off x="2279114" y="2236305"/>
            <a:ext cx="1808547" cy="369332"/>
          </a:xfrm>
          <a:prstGeom prst="rect">
            <a:avLst/>
          </a:prstGeom>
          <a:noFill/>
        </p:spPr>
        <p:txBody>
          <a:bodyPr wrap="square" rtlCol="0">
            <a:spAutoFit/>
          </a:bodyPr>
          <a:lstStyle/>
          <a:p>
            <a:pPr algn="ctr"/>
            <a:r>
              <a:rPr lang="es-ES" dirty="0">
                <a:latin typeface="Open Sans" panose="020B0606030504020204" pitchFamily="34" charset="0"/>
                <a:ea typeface="Open Sans" panose="020B0606030504020204" pitchFamily="34" charset="0"/>
                <a:cs typeface="Open Sans" panose="020B0606030504020204" pitchFamily="34" charset="0"/>
              </a:rPr>
              <a:t>TripAdvisor</a:t>
            </a:r>
          </a:p>
        </p:txBody>
      </p:sp>
    </p:spTree>
    <p:extLst>
      <p:ext uri="{BB962C8B-B14F-4D97-AF65-F5344CB8AC3E}">
        <p14:creationId xmlns:p14="http://schemas.microsoft.com/office/powerpoint/2010/main" val="108185837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943</TotalTime>
  <Words>1764</Words>
  <Application>Microsoft Office PowerPoint</Application>
  <PresentationFormat>Panorámica</PresentationFormat>
  <Paragraphs>169</Paragraphs>
  <Slides>12</Slides>
  <Notes>12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12</vt:i4>
      </vt:variant>
    </vt:vector>
  </HeadingPairs>
  <TitlesOfParts>
    <vt:vector size="21" baseType="lpstr">
      <vt:lpstr>Aptos</vt:lpstr>
      <vt:lpstr>Aptos Display</vt:lpstr>
      <vt:lpstr>Arial</vt:lpstr>
      <vt:lpstr>Bradley Hand ITC</vt:lpstr>
      <vt:lpstr>Broadway</vt:lpstr>
      <vt:lpstr>Montserrat SemiBold</vt:lpstr>
      <vt:lpstr>Open Sans</vt:lpstr>
      <vt:lpstr>Wingdings</vt:lpstr>
      <vt:lpstr>Tema de Office</vt:lpstr>
      <vt:lpstr>ECO CITY TOURS</vt:lpstr>
      <vt:lpstr>ECO CITY TOURS</vt:lpstr>
      <vt:lpstr>ECO CITY TOURS</vt:lpstr>
      <vt:lpstr>ECO CITY TOURS</vt:lpstr>
      <vt:lpstr>ECO CITY TOURS</vt:lpstr>
      <vt:lpstr>ECO CITY TOURS</vt:lpstr>
      <vt:lpstr>ECO CITY TOURS</vt:lpstr>
      <vt:lpstr>ECO CITY TOURS</vt:lpstr>
      <vt:lpstr>ECO CITY TOURS</vt:lpstr>
      <vt:lpstr>ECO CITY TOURS</vt:lpstr>
      <vt:lpstr>ECO CITY TOURS</vt:lpstr>
      <vt:lpstr>ECO CITY TOURS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 CITY TOURS</dc:title>
  <dc:creator>Fernando Pisot Serrano</dc:creator>
  <cp:lastModifiedBy>Fernando Pisot</cp:lastModifiedBy>
  <cp:revision>37</cp:revision>
  <dcterms:created xsi:type="dcterms:W3CDTF">2024-12-23T18:35:29Z</dcterms:created>
  <dcterms:modified xsi:type="dcterms:W3CDTF">2025-01-02T13:34:19Z</dcterms:modified>
</cp:coreProperties>
</file>